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25" r:id="rId2"/>
    <p:sldId id="341" r:id="rId3"/>
    <p:sldId id="349" r:id="rId4"/>
    <p:sldId id="350" r:id="rId5"/>
    <p:sldId id="340" r:id="rId6"/>
    <p:sldId id="342" r:id="rId7"/>
    <p:sldId id="344" r:id="rId8"/>
    <p:sldId id="345" r:id="rId9"/>
    <p:sldId id="346" r:id="rId10"/>
    <p:sldId id="351" r:id="rId11"/>
    <p:sldId id="360" r:id="rId12"/>
    <p:sldId id="355" r:id="rId13"/>
    <p:sldId id="263" r:id="rId14"/>
    <p:sldId id="326" r:id="rId15"/>
    <p:sldId id="327" r:id="rId16"/>
    <p:sldId id="352" r:id="rId17"/>
    <p:sldId id="343" r:id="rId18"/>
    <p:sldId id="332" r:id="rId19"/>
    <p:sldId id="330" r:id="rId20"/>
    <p:sldId id="335" r:id="rId21"/>
    <p:sldId id="356" r:id="rId22"/>
    <p:sldId id="357" r:id="rId23"/>
    <p:sldId id="336" r:id="rId24"/>
    <p:sldId id="358" r:id="rId25"/>
    <p:sldId id="266" r:id="rId26"/>
    <p:sldId id="353" r:id="rId27"/>
    <p:sldId id="359" r:id="rId28"/>
    <p:sldId id="262" r:id="rId29"/>
    <p:sldId id="329" r:id="rId30"/>
    <p:sldId id="333" r:id="rId31"/>
    <p:sldId id="334" r:id="rId3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1D1D1D"/>
    <a:srgbClr val="808080"/>
    <a:srgbClr val="969696"/>
    <a:srgbClr val="B2B2B2"/>
    <a:srgbClr val="595959"/>
    <a:srgbClr val="BFBFBF"/>
    <a:srgbClr val="F2F2F2"/>
    <a:srgbClr val="00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1" autoAdjust="0"/>
    <p:restoredTop sz="74204" autoAdjust="0"/>
  </p:normalViewPr>
  <p:slideViewPr>
    <p:cSldViewPr snapToGrid="0" showGuides="1">
      <p:cViewPr>
        <p:scale>
          <a:sx n="71" d="100"/>
          <a:sy n="71" d="100"/>
        </p:scale>
        <p:origin x="804" y="18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91ECF-547C-426B-A524-B8088C40E64B}" type="datetimeFigureOut">
              <a:rPr lang="id-ID" smtClean="0"/>
              <a:t>12/12/2023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F2EE1-7D07-438D-ACAE-9D184C75BE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90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0138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通过上述分析，我们发现了不同歌手的歌词存在比较明显的风格差异。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下面我们将搭建一个循环神经网络模型，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使用不同歌手的歌词进行训练，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根据模型生成结果分析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AI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的学习机制。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646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根据右侧的原理图，循环神经网络每一时刻的隐藏层由输入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和上一时刻的隐藏层二者共同决定，因此在处理序列特性的数据时表现良好。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我们基于此搭建了一个语言模型，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根据其预测功能实现给定前缀词的歌词自动生成。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1615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这张图展示了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结果，可以发现，随着训练轮次的增加，损失值逐渐减小，生成的歌词也更加通顺。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7638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接下来以“爱”为前缀词，分别以崔健、邓丽君、毛不易的作品作为训练集。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我们截取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三位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歌手的作品片段。可以发现，模型生成歌词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风格与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原歌手的风格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有很大的相似性。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3578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所以不难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看出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更擅长文本特征的模仿，它带来的创新是极为有限的。没有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了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创新作为支撑，作品的风格难免雷同。因此对于我们的问题，“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创作会是华语乐坛的新出路吗？”我想答案是否定的。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“创作”一词，重点在“创造”，其次在“作品”。而创造力，却是人类独有的——它源自人类思想和文化的沃土，而不是神经网络上冰冷的数字。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今天的问题之所以被提出，不在于人工智能的强大，而在于华语乐坛的堕落。这样的一个华语乐坛，它的出路不是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而是有创造力、有生命力的歌手；是有良心、有诚心的文化企业；是有温度、有深度的作品——给欣赏者以触动，给创作者以充实，人文关怀永远是艺术作品的核心价值。再强大的科技只能是工具，只有那个大写的“人”，才是我们最终的目的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9948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我们的报告到此结束，谢谢大家！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0230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534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562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55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3786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0891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875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50000"/>
              </a:lnSpc>
            </a:pPr>
            <a:r>
              <a:rPr lang="zh-CN" altLang="en-US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（接下来的内容由我来介绍）</a:t>
            </a:r>
            <a:endParaRPr lang="en-US" altLang="zh-CN" sz="1800" kern="100" dirty="0">
              <a:solidFill>
                <a:srgbClr val="333333"/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聚类属于无监督学习。对不同歌手的歌词进行聚类，验证聚类效果，同样可以说明歌手的风格差异。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en-US" altLang="zh-CN" sz="18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Open Sans" panose="020B0606030504020204" pitchFamily="34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这张幻灯片展示了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K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均值聚类的原理：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确定类别数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K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以后，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迭代选择类中心点，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按距离最近原则重新归类，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当内部距离最小，类间距离最大时完成聚类。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1427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我们选取了崔健、邓丽君两位歌手各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40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首作品进行聚类。</a:t>
            </a:r>
            <a:endParaRPr lang="en-US" altLang="zh-CN" sz="1800" kern="100" dirty="0">
              <a:solidFill>
                <a:srgbClr val="333333"/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注意在聚类前把数据降至二维，避免维度灾难，也便于聚类结果</a:t>
            </a:r>
            <a:r>
              <a:rPr lang="zh-CN" altLang="zh-CN" sz="1800" kern="10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可视化。同时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我们还根据样本原标签计算了准确率。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可以看到，因为样本数目比较少，可视化效果不是很好，但是聚类准确率达到了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0.71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，还是比较高的。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623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43024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13"/>
          <p:cNvSpPr>
            <a:spLocks noGrp="1"/>
          </p:cNvSpPr>
          <p:nvPr>
            <p:ph type="pic" sz="quarter" idx="11"/>
          </p:nvPr>
        </p:nvSpPr>
        <p:spPr>
          <a:xfrm>
            <a:off x="0" y="2819399"/>
            <a:ext cx="12192000" cy="4038599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003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6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1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003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036457" y="6308725"/>
            <a:ext cx="2002972" cy="29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563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 rot="10800000" flipV="1">
            <a:off x="1" y="0"/>
            <a:ext cx="7030402" cy="6858000"/>
          </a:xfrm>
          <a:custGeom>
            <a:avLst/>
            <a:gdLst>
              <a:gd name="connsiteX0" fmla="*/ 5692877 w 6858001"/>
              <a:gd name="connsiteY0" fmla="*/ 996950 h 6689827"/>
              <a:gd name="connsiteX1" fmla="*/ 1996663 w 6858001"/>
              <a:gd name="connsiteY1" fmla="*/ 996950 h 6689827"/>
              <a:gd name="connsiteX2" fmla="*/ 0 w 6858001"/>
              <a:gd name="connsiteY2" fmla="*/ 2993613 h 6689827"/>
              <a:gd name="connsiteX3" fmla="*/ 0 w 6858001"/>
              <a:gd name="connsiteY3" fmla="*/ 6689827 h 6689827"/>
              <a:gd name="connsiteX4" fmla="*/ 6858001 w 6858001"/>
              <a:gd name="connsiteY4" fmla="*/ 3696214 h 6689827"/>
              <a:gd name="connsiteX5" fmla="*/ 6858001 w 6858001"/>
              <a:gd name="connsiteY5" fmla="*/ 0 h 6689827"/>
              <a:gd name="connsiteX6" fmla="*/ 1165124 w 6858001"/>
              <a:gd name="connsiteY6" fmla="*/ 5692877 h 6689827"/>
              <a:gd name="connsiteX7" fmla="*/ 4861338 w 6858001"/>
              <a:gd name="connsiteY7" fmla="*/ 5692877 h 668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6689827">
                <a:moveTo>
                  <a:pt x="5692877" y="996950"/>
                </a:moveTo>
                <a:lnTo>
                  <a:pt x="1996663" y="996950"/>
                </a:lnTo>
                <a:lnTo>
                  <a:pt x="0" y="2993613"/>
                </a:lnTo>
                <a:lnTo>
                  <a:pt x="0" y="6689827"/>
                </a:lnTo>
                <a:close/>
                <a:moveTo>
                  <a:pt x="6858001" y="3696214"/>
                </a:moveTo>
                <a:lnTo>
                  <a:pt x="6858001" y="0"/>
                </a:lnTo>
                <a:lnTo>
                  <a:pt x="1165124" y="5692877"/>
                </a:lnTo>
                <a:lnTo>
                  <a:pt x="4861338" y="569287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036457" y="6308725"/>
            <a:ext cx="2002972" cy="29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255646" y="6331808"/>
            <a:ext cx="17155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pc="300" dirty="0">
                <a:latin typeface="Gill Sans MT" panose="020B0502020104020203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http://ibaotu.com/</a:t>
            </a:r>
            <a:endParaRPr lang="id-ID" sz="900" spc="300" dirty="0">
              <a:latin typeface="Gill Sans MT" panose="020B0502020104020203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65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036457" y="6308725"/>
            <a:ext cx="2002972" cy="29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2665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036457" y="6308725"/>
            <a:ext cx="2002972" cy="29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1"/>
          </p:nvPr>
        </p:nvSpPr>
        <p:spPr>
          <a:xfrm>
            <a:off x="6865938" y="0"/>
            <a:ext cx="4559300" cy="6858000"/>
          </a:xfrm>
          <a:custGeom>
            <a:avLst/>
            <a:gdLst>
              <a:gd name="connsiteX0" fmla="*/ 3674720 w 4559300"/>
              <a:gd name="connsiteY0" fmla="*/ 5129428 h 6858000"/>
              <a:gd name="connsiteX1" fmla="*/ 3674720 w 4559300"/>
              <a:gd name="connsiteY1" fmla="*/ 6858000 h 6858000"/>
              <a:gd name="connsiteX2" fmla="*/ 1940756 w 4559300"/>
              <a:gd name="connsiteY2" fmla="*/ 6858000 h 6858000"/>
              <a:gd name="connsiteX3" fmla="*/ 4559300 w 4559300"/>
              <a:gd name="connsiteY3" fmla="*/ 1471935 h 6858000"/>
              <a:gd name="connsiteX4" fmla="*/ 4559300 w 4559300"/>
              <a:gd name="connsiteY4" fmla="*/ 4011585 h 6858000"/>
              <a:gd name="connsiteX5" fmla="*/ 1704005 w 4559300"/>
              <a:gd name="connsiteY5" fmla="*/ 6858000 h 6858000"/>
              <a:gd name="connsiteX6" fmla="*/ 884579 w 4559300"/>
              <a:gd name="connsiteY6" fmla="*/ 6858000 h 6858000"/>
              <a:gd name="connsiteX7" fmla="*/ 884579 w 4559300"/>
              <a:gd name="connsiteY7" fmla="*/ 5135227 h 6858000"/>
              <a:gd name="connsiteX8" fmla="*/ 3281298 w 4559300"/>
              <a:gd name="connsiteY8" fmla="*/ 0 h 6858000"/>
              <a:gd name="connsiteX9" fmla="*/ 3674720 w 4559300"/>
              <a:gd name="connsiteY9" fmla="*/ 0 h 6858000"/>
              <a:gd name="connsiteX10" fmla="*/ 3674720 w 4559300"/>
              <a:gd name="connsiteY10" fmla="*/ 2147453 h 6858000"/>
              <a:gd name="connsiteX11" fmla="*/ 0 w 4559300"/>
              <a:gd name="connsiteY11" fmla="*/ 5810745 h 6858000"/>
              <a:gd name="connsiteX12" fmla="*/ 0 w 4559300"/>
              <a:gd name="connsiteY12" fmla="*/ 3271095 h 6858000"/>
              <a:gd name="connsiteX13" fmla="*/ 884579 w 4559300"/>
              <a:gd name="connsiteY13" fmla="*/ 0 h 6858000"/>
              <a:gd name="connsiteX14" fmla="*/ 3044545 w 4559300"/>
              <a:gd name="connsiteY14" fmla="*/ 0 h 6858000"/>
              <a:gd name="connsiteX15" fmla="*/ 884579 w 4559300"/>
              <a:gd name="connsiteY15" fmla="*/ 21532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9300" h="6858000">
                <a:moveTo>
                  <a:pt x="3674720" y="5129428"/>
                </a:moveTo>
                <a:lnTo>
                  <a:pt x="3674720" y="6858000"/>
                </a:lnTo>
                <a:lnTo>
                  <a:pt x="1940756" y="6858000"/>
                </a:lnTo>
                <a:close/>
                <a:moveTo>
                  <a:pt x="4559300" y="1471935"/>
                </a:moveTo>
                <a:lnTo>
                  <a:pt x="4559300" y="4011585"/>
                </a:lnTo>
                <a:lnTo>
                  <a:pt x="1704005" y="6858000"/>
                </a:lnTo>
                <a:lnTo>
                  <a:pt x="884579" y="6858000"/>
                </a:lnTo>
                <a:lnTo>
                  <a:pt x="884579" y="5135227"/>
                </a:lnTo>
                <a:close/>
                <a:moveTo>
                  <a:pt x="3281298" y="0"/>
                </a:moveTo>
                <a:lnTo>
                  <a:pt x="3674720" y="0"/>
                </a:lnTo>
                <a:lnTo>
                  <a:pt x="3674720" y="2147453"/>
                </a:lnTo>
                <a:lnTo>
                  <a:pt x="0" y="5810745"/>
                </a:lnTo>
                <a:lnTo>
                  <a:pt x="0" y="3271095"/>
                </a:lnTo>
                <a:close/>
                <a:moveTo>
                  <a:pt x="884579" y="0"/>
                </a:moveTo>
                <a:lnTo>
                  <a:pt x="3044545" y="0"/>
                </a:lnTo>
                <a:lnTo>
                  <a:pt x="884579" y="215324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173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036457" y="6308725"/>
            <a:ext cx="2002972" cy="29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66763" y="549275"/>
            <a:ext cx="4968875" cy="5759448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413499" y="0"/>
            <a:ext cx="5778501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8704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66763" y="1943100"/>
            <a:ext cx="5646737" cy="436562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13500" y="0"/>
            <a:ext cx="4487833" cy="3402013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413500" y="3402014"/>
            <a:ext cx="3967163" cy="2906711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847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66764" y="3402011"/>
            <a:ext cx="3732666" cy="2906714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811338" y="0"/>
            <a:ext cx="4487833" cy="3402013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299171" y="598488"/>
            <a:ext cx="5892829" cy="280352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499430" y="3402012"/>
            <a:ext cx="4517897" cy="3455987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758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5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34963" y="0"/>
            <a:ext cx="6078537" cy="630872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63965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4788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55176" y="2202539"/>
            <a:ext cx="2770873" cy="3199528"/>
          </a:xfrm>
          <a:custGeom>
            <a:avLst/>
            <a:gdLst>
              <a:gd name="connsiteX0" fmla="*/ 1385437 w 2770873"/>
              <a:gd name="connsiteY0" fmla="*/ 0 h 3199528"/>
              <a:gd name="connsiteX1" fmla="*/ 2770873 w 2770873"/>
              <a:gd name="connsiteY1" fmla="*/ 799882 h 3199528"/>
              <a:gd name="connsiteX2" fmla="*/ 2770873 w 2770873"/>
              <a:gd name="connsiteY2" fmla="*/ 2399646 h 3199528"/>
              <a:gd name="connsiteX3" fmla="*/ 1385437 w 2770873"/>
              <a:gd name="connsiteY3" fmla="*/ 3199528 h 3199528"/>
              <a:gd name="connsiteX4" fmla="*/ 0 w 2770873"/>
              <a:gd name="connsiteY4" fmla="*/ 2399646 h 3199528"/>
              <a:gd name="connsiteX5" fmla="*/ 0 w 2770873"/>
              <a:gd name="connsiteY5" fmla="*/ 799882 h 319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0873" h="3199528">
                <a:moveTo>
                  <a:pt x="1385437" y="0"/>
                </a:moveTo>
                <a:lnTo>
                  <a:pt x="2770873" y="799882"/>
                </a:lnTo>
                <a:lnTo>
                  <a:pt x="2770873" y="2399646"/>
                </a:lnTo>
                <a:lnTo>
                  <a:pt x="1385437" y="3199528"/>
                </a:lnTo>
                <a:lnTo>
                  <a:pt x="0" y="2399646"/>
                </a:lnTo>
                <a:lnTo>
                  <a:pt x="0" y="799882"/>
                </a:lnTo>
                <a:close/>
              </a:path>
            </a:pathLst>
          </a:custGeom>
          <a:solidFill>
            <a:schemeClr val="accent2">
              <a:alpha val="21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1150" y="1675452"/>
            <a:ext cx="3735716" cy="4313633"/>
          </a:xfrm>
          <a:custGeom>
            <a:avLst/>
            <a:gdLst>
              <a:gd name="connsiteX0" fmla="*/ 1867858 w 3735716"/>
              <a:gd name="connsiteY0" fmla="*/ 0 h 4313633"/>
              <a:gd name="connsiteX1" fmla="*/ 3735716 w 3735716"/>
              <a:gd name="connsiteY1" fmla="*/ 1078408 h 4313633"/>
              <a:gd name="connsiteX2" fmla="*/ 3735716 w 3735716"/>
              <a:gd name="connsiteY2" fmla="*/ 3235225 h 4313633"/>
              <a:gd name="connsiteX3" fmla="*/ 1867858 w 3735716"/>
              <a:gd name="connsiteY3" fmla="*/ 4313633 h 4313633"/>
              <a:gd name="connsiteX4" fmla="*/ 0 w 3735716"/>
              <a:gd name="connsiteY4" fmla="*/ 3235225 h 4313633"/>
              <a:gd name="connsiteX5" fmla="*/ 0 w 3735716"/>
              <a:gd name="connsiteY5" fmla="*/ 1078408 h 431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5716" h="4313633">
                <a:moveTo>
                  <a:pt x="1867858" y="0"/>
                </a:moveTo>
                <a:lnTo>
                  <a:pt x="3735716" y="1078408"/>
                </a:lnTo>
                <a:lnTo>
                  <a:pt x="3735716" y="3235225"/>
                </a:lnTo>
                <a:lnTo>
                  <a:pt x="1867858" y="4313633"/>
                </a:lnTo>
                <a:lnTo>
                  <a:pt x="0" y="3235225"/>
                </a:lnTo>
                <a:lnTo>
                  <a:pt x="0" y="1078408"/>
                </a:lnTo>
                <a:close/>
              </a:path>
            </a:pathLst>
          </a:custGeom>
          <a:solidFill>
            <a:schemeClr val="accent2">
              <a:alpha val="21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65955" y="2200836"/>
            <a:ext cx="2770873" cy="3199528"/>
          </a:xfrm>
          <a:custGeom>
            <a:avLst/>
            <a:gdLst>
              <a:gd name="connsiteX0" fmla="*/ 1385436 w 2770873"/>
              <a:gd name="connsiteY0" fmla="*/ 0 h 3199528"/>
              <a:gd name="connsiteX1" fmla="*/ 2770873 w 2770873"/>
              <a:gd name="connsiteY1" fmla="*/ 799882 h 3199528"/>
              <a:gd name="connsiteX2" fmla="*/ 2770873 w 2770873"/>
              <a:gd name="connsiteY2" fmla="*/ 2399646 h 3199528"/>
              <a:gd name="connsiteX3" fmla="*/ 1385436 w 2770873"/>
              <a:gd name="connsiteY3" fmla="*/ 3199528 h 3199528"/>
              <a:gd name="connsiteX4" fmla="*/ 0 w 2770873"/>
              <a:gd name="connsiteY4" fmla="*/ 2399646 h 3199528"/>
              <a:gd name="connsiteX5" fmla="*/ 0 w 2770873"/>
              <a:gd name="connsiteY5" fmla="*/ 799882 h 319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0873" h="3199528">
                <a:moveTo>
                  <a:pt x="1385436" y="0"/>
                </a:moveTo>
                <a:lnTo>
                  <a:pt x="2770873" y="799882"/>
                </a:lnTo>
                <a:lnTo>
                  <a:pt x="2770873" y="2399646"/>
                </a:lnTo>
                <a:lnTo>
                  <a:pt x="1385436" y="3199528"/>
                </a:lnTo>
                <a:lnTo>
                  <a:pt x="0" y="2399646"/>
                </a:lnTo>
                <a:lnTo>
                  <a:pt x="0" y="799882"/>
                </a:lnTo>
                <a:close/>
              </a:path>
            </a:pathLst>
          </a:custGeom>
          <a:solidFill>
            <a:schemeClr val="accent2">
              <a:alpha val="21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3698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2">
              <a:alpha val="23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4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39729" y="6244683"/>
            <a:ext cx="3290466" cy="3902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2">
              <a:alpha val="18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94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41"/>
          <p:cNvGrpSpPr>
            <a:grpSpLocks noChangeAspect="1"/>
          </p:cNvGrpSpPr>
          <p:nvPr userDrawn="1"/>
        </p:nvGrpSpPr>
        <p:grpSpPr bwMode="auto">
          <a:xfrm>
            <a:off x="5091252" y="-3312054"/>
            <a:ext cx="8608705" cy="9279717"/>
            <a:chOff x="1956" y="2016"/>
            <a:chExt cx="1129" cy="1217"/>
          </a:xfrm>
        </p:grpSpPr>
        <p:sp>
          <p:nvSpPr>
            <p:cNvPr id="3" name="Freeform 942"/>
            <p:cNvSpPr>
              <a:spLocks/>
            </p:cNvSpPr>
            <p:nvPr/>
          </p:nvSpPr>
          <p:spPr bwMode="auto">
            <a:xfrm>
              <a:off x="1956" y="2016"/>
              <a:ext cx="1129" cy="979"/>
            </a:xfrm>
            <a:custGeom>
              <a:avLst/>
              <a:gdLst>
                <a:gd name="T0" fmla="*/ 138 w 1129"/>
                <a:gd name="T1" fmla="*/ 979 h 979"/>
                <a:gd name="T2" fmla="*/ 0 w 1129"/>
                <a:gd name="T3" fmla="*/ 979 h 979"/>
                <a:gd name="T4" fmla="*/ 566 w 1129"/>
                <a:gd name="T5" fmla="*/ 0 h 979"/>
                <a:gd name="T6" fmla="*/ 1129 w 1129"/>
                <a:gd name="T7" fmla="*/ 979 h 979"/>
                <a:gd name="T8" fmla="*/ 991 w 1129"/>
                <a:gd name="T9" fmla="*/ 979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9" h="979">
                  <a:moveTo>
                    <a:pt x="138" y="979"/>
                  </a:moveTo>
                  <a:lnTo>
                    <a:pt x="0" y="979"/>
                  </a:lnTo>
                  <a:lnTo>
                    <a:pt x="566" y="0"/>
                  </a:lnTo>
                  <a:lnTo>
                    <a:pt x="1129" y="979"/>
                  </a:lnTo>
                  <a:lnTo>
                    <a:pt x="991" y="979"/>
                  </a:lnTo>
                </a:path>
              </a:pathLst>
            </a:custGeom>
            <a:noFill/>
            <a:ln w="6350" cap="rnd">
              <a:solidFill>
                <a:schemeClr val="bg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943"/>
            <p:cNvSpPr>
              <a:spLocks/>
            </p:cNvSpPr>
            <p:nvPr/>
          </p:nvSpPr>
          <p:spPr bwMode="auto">
            <a:xfrm>
              <a:off x="1956" y="2256"/>
              <a:ext cx="1129" cy="977"/>
            </a:xfrm>
            <a:custGeom>
              <a:avLst/>
              <a:gdLst>
                <a:gd name="T0" fmla="*/ 0 w 1129"/>
                <a:gd name="T1" fmla="*/ 977 h 977"/>
                <a:gd name="T2" fmla="*/ 566 w 1129"/>
                <a:gd name="T3" fmla="*/ 0 h 977"/>
                <a:gd name="T4" fmla="*/ 1129 w 1129"/>
                <a:gd name="T5" fmla="*/ 977 h 977"/>
                <a:gd name="T6" fmla="*/ 0 w 1129"/>
                <a:gd name="T7" fmla="*/ 977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9" h="977">
                  <a:moveTo>
                    <a:pt x="0" y="977"/>
                  </a:moveTo>
                  <a:lnTo>
                    <a:pt x="566" y="0"/>
                  </a:lnTo>
                  <a:lnTo>
                    <a:pt x="1129" y="977"/>
                  </a:lnTo>
                  <a:lnTo>
                    <a:pt x="0" y="977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944"/>
            <p:cNvSpPr>
              <a:spLocks/>
            </p:cNvSpPr>
            <p:nvPr/>
          </p:nvSpPr>
          <p:spPr bwMode="auto">
            <a:xfrm>
              <a:off x="2120" y="2456"/>
              <a:ext cx="803" cy="696"/>
            </a:xfrm>
            <a:custGeom>
              <a:avLst/>
              <a:gdLst>
                <a:gd name="T0" fmla="*/ 0 w 803"/>
                <a:gd name="T1" fmla="*/ 696 h 696"/>
                <a:gd name="T2" fmla="*/ 402 w 803"/>
                <a:gd name="T3" fmla="*/ 0 h 696"/>
                <a:gd name="T4" fmla="*/ 803 w 803"/>
                <a:gd name="T5" fmla="*/ 696 h 696"/>
                <a:gd name="T6" fmla="*/ 0 w 803"/>
                <a:gd name="T7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696">
                  <a:moveTo>
                    <a:pt x="0" y="696"/>
                  </a:moveTo>
                  <a:lnTo>
                    <a:pt x="402" y="0"/>
                  </a:lnTo>
                  <a:lnTo>
                    <a:pt x="803" y="696"/>
                  </a:lnTo>
                  <a:lnTo>
                    <a:pt x="0" y="696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945"/>
            <p:cNvSpPr>
              <a:spLocks/>
            </p:cNvSpPr>
            <p:nvPr/>
          </p:nvSpPr>
          <p:spPr bwMode="auto">
            <a:xfrm>
              <a:off x="2319" y="2800"/>
              <a:ext cx="407" cy="352"/>
            </a:xfrm>
            <a:custGeom>
              <a:avLst/>
              <a:gdLst>
                <a:gd name="T0" fmla="*/ 407 w 407"/>
                <a:gd name="T1" fmla="*/ 0 h 352"/>
                <a:gd name="T2" fmla="*/ 205 w 407"/>
                <a:gd name="T3" fmla="*/ 352 h 352"/>
                <a:gd name="T4" fmla="*/ 0 w 407"/>
                <a:gd name="T5" fmla="*/ 0 h 352"/>
                <a:gd name="T6" fmla="*/ 407 w 407"/>
                <a:gd name="T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352">
                  <a:moveTo>
                    <a:pt x="407" y="0"/>
                  </a:moveTo>
                  <a:lnTo>
                    <a:pt x="205" y="352"/>
                  </a:lnTo>
                  <a:lnTo>
                    <a:pt x="0" y="0"/>
                  </a:lnTo>
                  <a:lnTo>
                    <a:pt x="407" y="0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30656" y="525218"/>
            <a:ext cx="5586472" cy="4824814"/>
          </a:xfrm>
          <a:prstGeom prst="triangl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014347" y="2666005"/>
            <a:ext cx="2979935" cy="2573652"/>
          </a:xfrm>
          <a:custGeom>
            <a:avLst/>
            <a:gdLst>
              <a:gd name="connsiteX0" fmla="*/ 0 w 2979935"/>
              <a:gd name="connsiteY0" fmla="*/ 0 h 2573652"/>
              <a:gd name="connsiteX1" fmla="*/ 2979935 w 2979935"/>
              <a:gd name="connsiteY1" fmla="*/ 0 h 2573652"/>
              <a:gd name="connsiteX2" fmla="*/ 1489967 w 2979935"/>
              <a:gd name="connsiteY2" fmla="*/ 2573652 h 257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9935" h="2573652">
                <a:moveTo>
                  <a:pt x="0" y="0"/>
                </a:moveTo>
                <a:lnTo>
                  <a:pt x="2979935" y="0"/>
                </a:lnTo>
                <a:lnTo>
                  <a:pt x="1489967" y="25736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9541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440863" cy="6889578"/>
          </a:xfrm>
          <a:custGeom>
            <a:avLst/>
            <a:gdLst>
              <a:gd name="connsiteX0" fmla="*/ 0 w 9440863"/>
              <a:gd name="connsiteY0" fmla="*/ 0 h 6889578"/>
              <a:gd name="connsiteX1" fmla="*/ 201613 w 9440863"/>
              <a:gd name="connsiteY1" fmla="*/ 0 h 6889578"/>
              <a:gd name="connsiteX2" fmla="*/ 9239250 w 9440863"/>
              <a:gd name="connsiteY2" fmla="*/ 0 h 6889578"/>
              <a:gd name="connsiteX3" fmla="*/ 9440863 w 9440863"/>
              <a:gd name="connsiteY3" fmla="*/ 0 h 6889578"/>
              <a:gd name="connsiteX4" fmla="*/ 2551288 w 9440863"/>
              <a:gd name="connsiteY4" fmla="*/ 6889578 h 6889578"/>
              <a:gd name="connsiteX5" fmla="*/ 2349675 w 9440863"/>
              <a:gd name="connsiteY5" fmla="*/ 6889578 h 6889578"/>
              <a:gd name="connsiteX6" fmla="*/ 201613 w 9440863"/>
              <a:gd name="connsiteY6" fmla="*/ 6889578 h 6889578"/>
              <a:gd name="connsiteX7" fmla="*/ 0 w 9440863"/>
              <a:gd name="connsiteY7" fmla="*/ 6889578 h 688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40863" h="6889578">
                <a:moveTo>
                  <a:pt x="0" y="0"/>
                </a:moveTo>
                <a:lnTo>
                  <a:pt x="201613" y="0"/>
                </a:lnTo>
                <a:lnTo>
                  <a:pt x="9239250" y="0"/>
                </a:lnTo>
                <a:lnTo>
                  <a:pt x="9440863" y="0"/>
                </a:lnTo>
                <a:lnTo>
                  <a:pt x="2551288" y="6889578"/>
                </a:lnTo>
                <a:lnTo>
                  <a:pt x="2349675" y="6889578"/>
                </a:lnTo>
                <a:lnTo>
                  <a:pt x="201613" y="6889578"/>
                </a:lnTo>
                <a:lnTo>
                  <a:pt x="0" y="6889578"/>
                </a:lnTo>
                <a:close/>
              </a:path>
            </a:pathLst>
          </a:custGeom>
          <a:solidFill>
            <a:schemeClr val="accent2">
              <a:alpha val="28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2579688" y="1"/>
            <a:ext cx="9612313" cy="6889578"/>
          </a:xfrm>
          <a:custGeom>
            <a:avLst/>
            <a:gdLst>
              <a:gd name="connsiteX0" fmla="*/ 6889575 w 9612313"/>
              <a:gd name="connsiteY0" fmla="*/ 0 h 6889578"/>
              <a:gd name="connsiteX1" fmla="*/ 7061025 w 9612313"/>
              <a:gd name="connsiteY1" fmla="*/ 0 h 6889578"/>
              <a:gd name="connsiteX2" fmla="*/ 7091188 w 9612313"/>
              <a:gd name="connsiteY2" fmla="*/ 0 h 6889578"/>
              <a:gd name="connsiteX3" fmla="*/ 7262638 w 9612313"/>
              <a:gd name="connsiteY3" fmla="*/ 0 h 6889578"/>
              <a:gd name="connsiteX4" fmla="*/ 9239250 w 9612313"/>
              <a:gd name="connsiteY4" fmla="*/ 0 h 6889578"/>
              <a:gd name="connsiteX5" fmla="*/ 9410700 w 9612313"/>
              <a:gd name="connsiteY5" fmla="*/ 0 h 6889578"/>
              <a:gd name="connsiteX6" fmla="*/ 9440863 w 9612313"/>
              <a:gd name="connsiteY6" fmla="*/ 0 h 6889578"/>
              <a:gd name="connsiteX7" fmla="*/ 9612313 w 9612313"/>
              <a:gd name="connsiteY7" fmla="*/ 0 h 6889578"/>
              <a:gd name="connsiteX8" fmla="*/ 9612313 w 9612313"/>
              <a:gd name="connsiteY8" fmla="*/ 6889578 h 6889578"/>
              <a:gd name="connsiteX9" fmla="*/ 9440863 w 9612313"/>
              <a:gd name="connsiteY9" fmla="*/ 6889578 h 6889578"/>
              <a:gd name="connsiteX10" fmla="*/ 9410700 w 9612313"/>
              <a:gd name="connsiteY10" fmla="*/ 6889578 h 6889578"/>
              <a:gd name="connsiteX11" fmla="*/ 9239250 w 9612313"/>
              <a:gd name="connsiteY11" fmla="*/ 6889578 h 6889578"/>
              <a:gd name="connsiteX12" fmla="*/ 373063 w 9612313"/>
              <a:gd name="connsiteY12" fmla="*/ 6889578 h 6889578"/>
              <a:gd name="connsiteX13" fmla="*/ 201613 w 9612313"/>
              <a:gd name="connsiteY13" fmla="*/ 6889578 h 6889578"/>
              <a:gd name="connsiteX14" fmla="*/ 171450 w 9612313"/>
              <a:gd name="connsiteY14" fmla="*/ 6889578 h 6889578"/>
              <a:gd name="connsiteX15" fmla="*/ 0 w 9612313"/>
              <a:gd name="connsiteY15" fmla="*/ 6889578 h 688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12313" h="6889578">
                <a:moveTo>
                  <a:pt x="6889575" y="0"/>
                </a:moveTo>
                <a:lnTo>
                  <a:pt x="7061025" y="0"/>
                </a:lnTo>
                <a:lnTo>
                  <a:pt x="7091188" y="0"/>
                </a:lnTo>
                <a:lnTo>
                  <a:pt x="7262638" y="0"/>
                </a:lnTo>
                <a:lnTo>
                  <a:pt x="9239250" y="0"/>
                </a:lnTo>
                <a:lnTo>
                  <a:pt x="9410700" y="0"/>
                </a:lnTo>
                <a:lnTo>
                  <a:pt x="9440863" y="0"/>
                </a:lnTo>
                <a:lnTo>
                  <a:pt x="9612313" y="0"/>
                </a:lnTo>
                <a:lnTo>
                  <a:pt x="9612313" y="6889578"/>
                </a:lnTo>
                <a:lnTo>
                  <a:pt x="9440863" y="6889578"/>
                </a:lnTo>
                <a:lnTo>
                  <a:pt x="9410700" y="6889578"/>
                </a:lnTo>
                <a:lnTo>
                  <a:pt x="9239250" y="6889578"/>
                </a:lnTo>
                <a:lnTo>
                  <a:pt x="373063" y="6889578"/>
                </a:lnTo>
                <a:lnTo>
                  <a:pt x="201613" y="6889578"/>
                </a:lnTo>
                <a:lnTo>
                  <a:pt x="171450" y="6889578"/>
                </a:lnTo>
                <a:lnTo>
                  <a:pt x="0" y="6889578"/>
                </a:lnTo>
                <a:close/>
              </a:path>
            </a:pathLst>
          </a:custGeom>
          <a:solidFill>
            <a:schemeClr val="accent2">
              <a:alpha val="28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4970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Phon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978" y="652072"/>
            <a:ext cx="2965068" cy="8401025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hape 442"/>
          <p:cNvSpPr>
            <a:spLocks noGrp="1"/>
          </p:cNvSpPr>
          <p:nvPr>
            <p:ph type="pic" sz="quarter" idx="13"/>
          </p:nvPr>
        </p:nvSpPr>
        <p:spPr>
          <a:xfrm>
            <a:off x="7868100" y="1573103"/>
            <a:ext cx="2462626" cy="5304804"/>
          </a:xfrm>
          <a:custGeom>
            <a:avLst/>
            <a:gdLst>
              <a:gd name="connsiteX0" fmla="*/ 0 w 4925251"/>
              <a:gd name="connsiteY0" fmla="*/ 0 h 10609608"/>
              <a:gd name="connsiteX1" fmla="*/ 4925251 w 4925251"/>
              <a:gd name="connsiteY1" fmla="*/ 0 h 10609608"/>
              <a:gd name="connsiteX2" fmla="*/ 4925251 w 4925251"/>
              <a:gd name="connsiteY2" fmla="*/ 10609608 h 10609608"/>
              <a:gd name="connsiteX3" fmla="*/ 0 w 4925251"/>
              <a:gd name="connsiteY3" fmla="*/ 10609608 h 10609608"/>
              <a:gd name="connsiteX4" fmla="*/ 0 w 4925251"/>
              <a:gd name="connsiteY4" fmla="*/ 0 h 10609608"/>
              <a:gd name="connsiteX0" fmla="*/ 0 w 4925251"/>
              <a:gd name="connsiteY0" fmla="*/ 1186249 h 10609608"/>
              <a:gd name="connsiteX1" fmla="*/ 4925251 w 4925251"/>
              <a:gd name="connsiteY1" fmla="*/ 0 h 10609608"/>
              <a:gd name="connsiteX2" fmla="*/ 4925251 w 4925251"/>
              <a:gd name="connsiteY2" fmla="*/ 10609608 h 10609608"/>
              <a:gd name="connsiteX3" fmla="*/ 0 w 4925251"/>
              <a:gd name="connsiteY3" fmla="*/ 10609608 h 10609608"/>
              <a:gd name="connsiteX4" fmla="*/ 0 w 4925251"/>
              <a:gd name="connsiteY4" fmla="*/ 1186249 h 1060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5251" h="10609608">
                <a:moveTo>
                  <a:pt x="0" y="1186249"/>
                </a:moveTo>
                <a:lnTo>
                  <a:pt x="4925251" y="0"/>
                </a:lnTo>
                <a:lnTo>
                  <a:pt x="4925251" y="10609608"/>
                </a:lnTo>
                <a:lnTo>
                  <a:pt x="0" y="10609608"/>
                </a:lnTo>
                <a:lnTo>
                  <a:pt x="0" y="1186249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9196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5048250"/>
          </a:xfrm>
          <a:custGeom>
            <a:avLst/>
            <a:gdLst>
              <a:gd name="connsiteX0" fmla="*/ 0 w 12191999"/>
              <a:gd name="connsiteY0" fmla="*/ 0 h 3904738"/>
              <a:gd name="connsiteX1" fmla="*/ 12191999 w 12191999"/>
              <a:gd name="connsiteY1" fmla="*/ 0 h 3904738"/>
              <a:gd name="connsiteX2" fmla="*/ 12191999 w 12191999"/>
              <a:gd name="connsiteY2" fmla="*/ 3904738 h 3904738"/>
              <a:gd name="connsiteX3" fmla="*/ 0 w 12191999"/>
              <a:gd name="connsiteY3" fmla="*/ 2175165 h 390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904738">
                <a:moveTo>
                  <a:pt x="0" y="0"/>
                </a:moveTo>
                <a:lnTo>
                  <a:pt x="12191999" y="0"/>
                </a:lnTo>
                <a:lnTo>
                  <a:pt x="12191999" y="3904738"/>
                </a:lnTo>
                <a:lnTo>
                  <a:pt x="0" y="217516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979295" y="759225"/>
            <a:ext cx="1613692" cy="1613692"/>
          </a:xfrm>
          <a:custGeom>
            <a:avLst/>
            <a:gdLst>
              <a:gd name="connsiteX0" fmla="*/ 806846 w 1613692"/>
              <a:gd name="connsiteY0" fmla="*/ 0 h 1613692"/>
              <a:gd name="connsiteX1" fmla="*/ 1613692 w 1613692"/>
              <a:gd name="connsiteY1" fmla="*/ 806846 h 1613692"/>
              <a:gd name="connsiteX2" fmla="*/ 806846 w 1613692"/>
              <a:gd name="connsiteY2" fmla="*/ 1613692 h 1613692"/>
              <a:gd name="connsiteX3" fmla="*/ 0 w 1613692"/>
              <a:gd name="connsiteY3" fmla="*/ 806846 h 1613692"/>
              <a:gd name="connsiteX4" fmla="*/ 806846 w 1613692"/>
              <a:gd name="connsiteY4" fmla="*/ 0 h 161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3692" h="1613692">
                <a:moveTo>
                  <a:pt x="806846" y="0"/>
                </a:moveTo>
                <a:cubicBezTo>
                  <a:pt x="1252455" y="0"/>
                  <a:pt x="1613692" y="361237"/>
                  <a:pt x="1613692" y="806846"/>
                </a:cubicBezTo>
                <a:cubicBezTo>
                  <a:pt x="1613692" y="1252455"/>
                  <a:pt x="1252455" y="1613692"/>
                  <a:pt x="806846" y="1613692"/>
                </a:cubicBezTo>
                <a:cubicBezTo>
                  <a:pt x="361237" y="1613692"/>
                  <a:pt x="0" y="1252455"/>
                  <a:pt x="0" y="806846"/>
                </a:cubicBezTo>
                <a:cubicBezTo>
                  <a:pt x="0" y="361237"/>
                  <a:pt x="361237" y="0"/>
                  <a:pt x="806846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123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 flipH="1">
            <a:off x="5480017" y="2198191"/>
            <a:ext cx="3833755" cy="1164875"/>
          </a:xfrm>
          <a:custGeom>
            <a:avLst/>
            <a:gdLst>
              <a:gd name="connsiteX0" fmla="*/ 0 w 3510319"/>
              <a:gd name="connsiteY0" fmla="*/ 0 h 1066600"/>
              <a:gd name="connsiteX1" fmla="*/ 580571 w 3510319"/>
              <a:gd name="connsiteY1" fmla="*/ 0 h 1066600"/>
              <a:gd name="connsiteX2" fmla="*/ 702007 w 3510319"/>
              <a:gd name="connsiteY2" fmla="*/ 0 h 1066600"/>
              <a:gd name="connsiteX3" fmla="*/ 1161142 w 3510319"/>
              <a:gd name="connsiteY3" fmla="*/ 0 h 1066600"/>
              <a:gd name="connsiteX4" fmla="*/ 1282578 w 3510319"/>
              <a:gd name="connsiteY4" fmla="*/ 0 h 1066600"/>
              <a:gd name="connsiteX5" fmla="*/ 1741713 w 3510319"/>
              <a:gd name="connsiteY5" fmla="*/ 0 h 1066600"/>
              <a:gd name="connsiteX6" fmla="*/ 1863149 w 3510319"/>
              <a:gd name="connsiteY6" fmla="*/ 0 h 1066600"/>
              <a:gd name="connsiteX7" fmla="*/ 2443720 w 3510319"/>
              <a:gd name="connsiteY7" fmla="*/ 0 h 1066600"/>
              <a:gd name="connsiteX8" fmla="*/ 2669456 w 3510319"/>
              <a:gd name="connsiteY8" fmla="*/ 225737 h 1066600"/>
              <a:gd name="connsiteX9" fmla="*/ 2933579 w 3510319"/>
              <a:gd name="connsiteY9" fmla="*/ 489860 h 1066600"/>
              <a:gd name="connsiteX10" fmla="*/ 3510319 w 3510319"/>
              <a:gd name="connsiteY10" fmla="*/ 1066600 h 1066600"/>
              <a:gd name="connsiteX11" fmla="*/ 2929748 w 3510319"/>
              <a:gd name="connsiteY11" fmla="*/ 1066600 h 1066600"/>
              <a:gd name="connsiteX12" fmla="*/ 2808312 w 3510319"/>
              <a:gd name="connsiteY12" fmla="*/ 1066600 h 1066600"/>
              <a:gd name="connsiteX13" fmla="*/ 2349177 w 3510319"/>
              <a:gd name="connsiteY13" fmla="*/ 1066600 h 1066600"/>
              <a:gd name="connsiteX14" fmla="*/ 2227741 w 3510319"/>
              <a:gd name="connsiteY14" fmla="*/ 1066600 h 1066600"/>
              <a:gd name="connsiteX15" fmla="*/ 1768606 w 3510319"/>
              <a:gd name="connsiteY15" fmla="*/ 1066600 h 1066600"/>
              <a:gd name="connsiteX16" fmla="*/ 1647170 w 3510319"/>
              <a:gd name="connsiteY16" fmla="*/ 1066600 h 1066600"/>
              <a:gd name="connsiteX17" fmla="*/ 1066599 w 3510319"/>
              <a:gd name="connsiteY17" fmla="*/ 1066600 h 1066600"/>
              <a:gd name="connsiteX18" fmla="*/ 840863 w 3510319"/>
              <a:gd name="connsiteY18" fmla="*/ 840863 h 1066600"/>
              <a:gd name="connsiteX19" fmla="*/ 576740 w 3510319"/>
              <a:gd name="connsiteY19" fmla="*/ 576741 h 106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10319" h="1066600">
                <a:moveTo>
                  <a:pt x="0" y="0"/>
                </a:moveTo>
                <a:lnTo>
                  <a:pt x="580571" y="0"/>
                </a:lnTo>
                <a:lnTo>
                  <a:pt x="702007" y="0"/>
                </a:lnTo>
                <a:lnTo>
                  <a:pt x="1161142" y="0"/>
                </a:lnTo>
                <a:lnTo>
                  <a:pt x="1282578" y="0"/>
                </a:lnTo>
                <a:lnTo>
                  <a:pt x="1741713" y="0"/>
                </a:lnTo>
                <a:lnTo>
                  <a:pt x="1863149" y="0"/>
                </a:lnTo>
                <a:lnTo>
                  <a:pt x="2443720" y="0"/>
                </a:lnTo>
                <a:lnTo>
                  <a:pt x="2669456" y="225737"/>
                </a:lnTo>
                <a:lnTo>
                  <a:pt x="2933579" y="489860"/>
                </a:lnTo>
                <a:lnTo>
                  <a:pt x="3510319" y="1066600"/>
                </a:lnTo>
                <a:lnTo>
                  <a:pt x="2929748" y="1066600"/>
                </a:lnTo>
                <a:lnTo>
                  <a:pt x="2808312" y="1066600"/>
                </a:lnTo>
                <a:lnTo>
                  <a:pt x="2349177" y="1066600"/>
                </a:lnTo>
                <a:lnTo>
                  <a:pt x="2227741" y="1066600"/>
                </a:lnTo>
                <a:lnTo>
                  <a:pt x="1768606" y="1066600"/>
                </a:lnTo>
                <a:lnTo>
                  <a:pt x="1647170" y="1066600"/>
                </a:lnTo>
                <a:lnTo>
                  <a:pt x="1066599" y="1066600"/>
                </a:lnTo>
                <a:lnTo>
                  <a:pt x="840863" y="840863"/>
                </a:lnTo>
                <a:lnTo>
                  <a:pt x="576740" y="576741"/>
                </a:lnTo>
                <a:close/>
              </a:path>
            </a:pathLst>
          </a:custGeom>
          <a:solidFill>
            <a:schemeClr val="accent2"/>
          </a:solidFill>
        </p:spPr>
      </p:sp>
      <p:sp>
        <p:nvSpPr>
          <p:cNvPr id="4" name="Shape 1085"/>
          <p:cNvSpPr/>
          <p:nvPr userDrawn="1"/>
        </p:nvSpPr>
        <p:spPr>
          <a:xfrm>
            <a:off x="-5959" y="3386772"/>
            <a:ext cx="9286652" cy="1"/>
          </a:xfrm>
          <a:prstGeom prst="line">
            <a:avLst/>
          </a:prstGeom>
          <a:ln w="25400">
            <a:solidFill>
              <a:srgbClr val="E8E8E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9279485" y="2910523"/>
            <a:ext cx="952501" cy="952501"/>
            <a:chOff x="9279485" y="2910523"/>
            <a:chExt cx="952501" cy="952501"/>
          </a:xfrm>
        </p:grpSpPr>
        <p:sp>
          <p:nvSpPr>
            <p:cNvPr id="5" name="Shape 1086"/>
            <p:cNvSpPr/>
            <p:nvPr userDrawn="1"/>
          </p:nvSpPr>
          <p:spPr>
            <a:xfrm>
              <a:off x="9279485" y="2910523"/>
              <a:ext cx="952501" cy="952501"/>
            </a:xfrm>
            <a:prstGeom prst="ellipse">
              <a:avLst/>
            </a:prstGeom>
            <a:ln w="25400">
              <a:solidFill>
                <a:srgbClr val="E8E8E8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E8E8E8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  <p:sp>
          <p:nvSpPr>
            <p:cNvPr id="6" name="Shape 1093"/>
            <p:cNvSpPr/>
            <p:nvPr userDrawn="1"/>
          </p:nvSpPr>
          <p:spPr>
            <a:xfrm>
              <a:off x="9618190" y="3266845"/>
              <a:ext cx="275090" cy="239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3" y="0"/>
                  </a:moveTo>
                  <a:lnTo>
                    <a:pt x="0" y="6695"/>
                  </a:lnTo>
                  <a:lnTo>
                    <a:pt x="10813" y="13362"/>
                  </a:lnTo>
                  <a:lnTo>
                    <a:pt x="21600" y="6695"/>
                  </a:lnTo>
                  <a:lnTo>
                    <a:pt x="10813" y="0"/>
                  </a:lnTo>
                  <a:close/>
                  <a:moveTo>
                    <a:pt x="10813" y="1805"/>
                  </a:moveTo>
                  <a:lnTo>
                    <a:pt x="18580" y="6695"/>
                  </a:lnTo>
                  <a:lnTo>
                    <a:pt x="10813" y="11528"/>
                  </a:lnTo>
                  <a:lnTo>
                    <a:pt x="3020" y="6695"/>
                  </a:lnTo>
                  <a:lnTo>
                    <a:pt x="10813" y="1805"/>
                  </a:lnTo>
                  <a:close/>
                  <a:moveTo>
                    <a:pt x="1041" y="9898"/>
                  </a:moveTo>
                  <a:lnTo>
                    <a:pt x="431" y="11324"/>
                  </a:lnTo>
                  <a:lnTo>
                    <a:pt x="10813" y="17233"/>
                  </a:lnTo>
                  <a:lnTo>
                    <a:pt x="21143" y="11324"/>
                  </a:lnTo>
                  <a:lnTo>
                    <a:pt x="20585" y="9898"/>
                  </a:lnTo>
                  <a:lnTo>
                    <a:pt x="10813" y="15399"/>
                  </a:lnTo>
                  <a:lnTo>
                    <a:pt x="1041" y="9898"/>
                  </a:lnTo>
                  <a:close/>
                  <a:moveTo>
                    <a:pt x="1041" y="14264"/>
                  </a:moveTo>
                  <a:lnTo>
                    <a:pt x="431" y="15749"/>
                  </a:lnTo>
                  <a:lnTo>
                    <a:pt x="10813" y="21600"/>
                  </a:lnTo>
                  <a:lnTo>
                    <a:pt x="21143" y="15749"/>
                  </a:lnTo>
                  <a:lnTo>
                    <a:pt x="20585" y="14264"/>
                  </a:lnTo>
                  <a:lnTo>
                    <a:pt x="10813" y="19679"/>
                  </a:lnTo>
                  <a:lnTo>
                    <a:pt x="1041" y="14264"/>
                  </a:lnTo>
                  <a:close/>
                </a:path>
              </a:pathLst>
            </a:custGeom>
            <a:solidFill>
              <a:srgbClr val="555556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2286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900"/>
            </a:p>
          </p:txBody>
        </p:sp>
      </p:grpSp>
      <p:grpSp>
        <p:nvGrpSpPr>
          <p:cNvPr id="7" name="Group 6"/>
          <p:cNvGrpSpPr/>
          <p:nvPr userDrawn="1"/>
        </p:nvGrpSpPr>
        <p:grpSpPr>
          <a:xfrm flipV="1">
            <a:off x="1741652" y="3323272"/>
            <a:ext cx="427479" cy="451481"/>
            <a:chOff x="5049803" y="2998792"/>
            <a:chExt cx="427479" cy="451481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 flipV="1">
              <a:off x="5103693" y="2998792"/>
              <a:ext cx="373589" cy="3735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hape 1071"/>
            <p:cNvSpPr/>
            <p:nvPr/>
          </p:nvSpPr>
          <p:spPr>
            <a:xfrm>
              <a:off x="5049803" y="3323272"/>
              <a:ext cx="127001" cy="12700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5387302" y="2998792"/>
            <a:ext cx="427479" cy="451481"/>
            <a:chOff x="5049803" y="2998792"/>
            <a:chExt cx="427479" cy="451481"/>
          </a:xfrm>
        </p:grpSpPr>
        <p:cxnSp>
          <p:nvCxnSpPr>
            <p:cNvPr id="11" name="Straight Connector 10"/>
            <p:cNvCxnSpPr>
              <a:cxnSpLocks/>
            </p:cNvCxnSpPr>
            <p:nvPr/>
          </p:nvCxnSpPr>
          <p:spPr>
            <a:xfrm flipV="1">
              <a:off x="5103693" y="2998792"/>
              <a:ext cx="373589" cy="3735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hape 1071"/>
            <p:cNvSpPr/>
            <p:nvPr/>
          </p:nvSpPr>
          <p:spPr>
            <a:xfrm>
              <a:off x="5049803" y="3323272"/>
              <a:ext cx="127001" cy="12700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3147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B155BE9-4067-585A-D393-77EAB4C0E0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69981" y="2303997"/>
            <a:ext cx="1768607" cy="1066600"/>
          </a:xfrm>
          <a:custGeom>
            <a:avLst/>
            <a:gdLst>
              <a:gd name="connsiteX0" fmla="*/ 1066600 w 1768607"/>
              <a:gd name="connsiteY0" fmla="*/ 0 h 1066600"/>
              <a:gd name="connsiteX1" fmla="*/ 1768607 w 1768607"/>
              <a:gd name="connsiteY1" fmla="*/ 0 h 1066600"/>
              <a:gd name="connsiteX2" fmla="*/ 1191866 w 1768607"/>
              <a:gd name="connsiteY2" fmla="*/ 576741 h 1066600"/>
              <a:gd name="connsiteX3" fmla="*/ 927744 w 1768607"/>
              <a:gd name="connsiteY3" fmla="*/ 840863 h 1066600"/>
              <a:gd name="connsiteX4" fmla="*/ 702007 w 1768607"/>
              <a:gd name="connsiteY4" fmla="*/ 1066600 h 1066600"/>
              <a:gd name="connsiteX5" fmla="*/ 0 w 1768607"/>
              <a:gd name="connsiteY5" fmla="*/ 1066600 h 1066600"/>
              <a:gd name="connsiteX6" fmla="*/ 576740 w 1768607"/>
              <a:gd name="connsiteY6" fmla="*/ 489860 h 1066600"/>
              <a:gd name="connsiteX7" fmla="*/ 840863 w 1768607"/>
              <a:gd name="connsiteY7" fmla="*/ 225737 h 106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607" h="1066600">
                <a:moveTo>
                  <a:pt x="1066600" y="0"/>
                </a:moveTo>
                <a:lnTo>
                  <a:pt x="1768607" y="0"/>
                </a:lnTo>
                <a:lnTo>
                  <a:pt x="1191866" y="576741"/>
                </a:lnTo>
                <a:lnTo>
                  <a:pt x="927744" y="840863"/>
                </a:lnTo>
                <a:lnTo>
                  <a:pt x="702007" y="1066600"/>
                </a:lnTo>
                <a:lnTo>
                  <a:pt x="0" y="1066600"/>
                </a:lnTo>
                <a:lnTo>
                  <a:pt x="576740" y="489860"/>
                </a:lnTo>
                <a:lnTo>
                  <a:pt x="840863" y="2257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00392" y="2314505"/>
            <a:ext cx="1768607" cy="1066600"/>
          </a:xfrm>
          <a:custGeom>
            <a:avLst/>
            <a:gdLst>
              <a:gd name="connsiteX0" fmla="*/ 1066600 w 1768607"/>
              <a:gd name="connsiteY0" fmla="*/ 0 h 1066600"/>
              <a:gd name="connsiteX1" fmla="*/ 1768607 w 1768607"/>
              <a:gd name="connsiteY1" fmla="*/ 0 h 1066600"/>
              <a:gd name="connsiteX2" fmla="*/ 1191866 w 1768607"/>
              <a:gd name="connsiteY2" fmla="*/ 576741 h 1066600"/>
              <a:gd name="connsiteX3" fmla="*/ 927744 w 1768607"/>
              <a:gd name="connsiteY3" fmla="*/ 840863 h 1066600"/>
              <a:gd name="connsiteX4" fmla="*/ 702007 w 1768607"/>
              <a:gd name="connsiteY4" fmla="*/ 1066600 h 1066600"/>
              <a:gd name="connsiteX5" fmla="*/ 0 w 1768607"/>
              <a:gd name="connsiteY5" fmla="*/ 1066600 h 1066600"/>
              <a:gd name="connsiteX6" fmla="*/ 576740 w 1768607"/>
              <a:gd name="connsiteY6" fmla="*/ 489860 h 1066600"/>
              <a:gd name="connsiteX7" fmla="*/ 840863 w 1768607"/>
              <a:gd name="connsiteY7" fmla="*/ 225737 h 106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607" h="1066600">
                <a:moveTo>
                  <a:pt x="1066600" y="0"/>
                </a:moveTo>
                <a:lnTo>
                  <a:pt x="1768607" y="0"/>
                </a:lnTo>
                <a:lnTo>
                  <a:pt x="1191866" y="576741"/>
                </a:lnTo>
                <a:lnTo>
                  <a:pt x="927744" y="840863"/>
                </a:lnTo>
                <a:lnTo>
                  <a:pt x="702007" y="1066600"/>
                </a:lnTo>
                <a:lnTo>
                  <a:pt x="0" y="1066600"/>
                </a:lnTo>
                <a:lnTo>
                  <a:pt x="576740" y="489860"/>
                </a:lnTo>
                <a:lnTo>
                  <a:pt x="840863" y="2257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666447" y="3382560"/>
            <a:ext cx="1768606" cy="1066600"/>
          </a:xfrm>
          <a:custGeom>
            <a:avLst/>
            <a:gdLst>
              <a:gd name="connsiteX0" fmla="*/ 0 w 1768606"/>
              <a:gd name="connsiteY0" fmla="*/ 0 h 1066600"/>
              <a:gd name="connsiteX1" fmla="*/ 702007 w 1768606"/>
              <a:gd name="connsiteY1" fmla="*/ 0 h 1066600"/>
              <a:gd name="connsiteX2" fmla="*/ 927743 w 1768606"/>
              <a:gd name="connsiteY2" fmla="*/ 225737 h 1066600"/>
              <a:gd name="connsiteX3" fmla="*/ 1191866 w 1768606"/>
              <a:gd name="connsiteY3" fmla="*/ 489860 h 1066600"/>
              <a:gd name="connsiteX4" fmla="*/ 1768606 w 1768606"/>
              <a:gd name="connsiteY4" fmla="*/ 1066600 h 1066600"/>
              <a:gd name="connsiteX5" fmla="*/ 1066599 w 1768606"/>
              <a:gd name="connsiteY5" fmla="*/ 1066600 h 1066600"/>
              <a:gd name="connsiteX6" fmla="*/ 840863 w 1768606"/>
              <a:gd name="connsiteY6" fmla="*/ 840863 h 1066600"/>
              <a:gd name="connsiteX7" fmla="*/ 576740 w 1768606"/>
              <a:gd name="connsiteY7" fmla="*/ 576741 h 106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606" h="1066600">
                <a:moveTo>
                  <a:pt x="0" y="0"/>
                </a:moveTo>
                <a:lnTo>
                  <a:pt x="702007" y="0"/>
                </a:lnTo>
                <a:lnTo>
                  <a:pt x="927743" y="225737"/>
                </a:lnTo>
                <a:lnTo>
                  <a:pt x="1191866" y="489860"/>
                </a:lnTo>
                <a:lnTo>
                  <a:pt x="1768606" y="1066600"/>
                </a:lnTo>
                <a:lnTo>
                  <a:pt x="1066599" y="1066600"/>
                </a:lnTo>
                <a:lnTo>
                  <a:pt x="840863" y="840863"/>
                </a:lnTo>
                <a:lnTo>
                  <a:pt x="576740" y="57674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4" name="Shape 1064"/>
          <p:cNvSpPr/>
          <p:nvPr userDrawn="1"/>
        </p:nvSpPr>
        <p:spPr>
          <a:xfrm>
            <a:off x="-124409" y="3372380"/>
            <a:ext cx="12316409" cy="14392"/>
          </a:xfrm>
          <a:prstGeom prst="line">
            <a:avLst/>
          </a:prstGeom>
          <a:ln w="25400">
            <a:solidFill>
              <a:srgbClr val="E8E8E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69587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096731" y="2314505"/>
            <a:ext cx="1768607" cy="1066600"/>
          </a:xfrm>
          <a:custGeom>
            <a:avLst/>
            <a:gdLst>
              <a:gd name="connsiteX0" fmla="*/ 1066600 w 1768607"/>
              <a:gd name="connsiteY0" fmla="*/ 0 h 1066600"/>
              <a:gd name="connsiteX1" fmla="*/ 1768607 w 1768607"/>
              <a:gd name="connsiteY1" fmla="*/ 0 h 1066600"/>
              <a:gd name="connsiteX2" fmla="*/ 1191866 w 1768607"/>
              <a:gd name="connsiteY2" fmla="*/ 576741 h 1066600"/>
              <a:gd name="connsiteX3" fmla="*/ 927744 w 1768607"/>
              <a:gd name="connsiteY3" fmla="*/ 840863 h 1066600"/>
              <a:gd name="connsiteX4" fmla="*/ 702007 w 1768607"/>
              <a:gd name="connsiteY4" fmla="*/ 1066600 h 1066600"/>
              <a:gd name="connsiteX5" fmla="*/ 0 w 1768607"/>
              <a:gd name="connsiteY5" fmla="*/ 1066600 h 1066600"/>
              <a:gd name="connsiteX6" fmla="*/ 576740 w 1768607"/>
              <a:gd name="connsiteY6" fmla="*/ 489860 h 1066600"/>
              <a:gd name="connsiteX7" fmla="*/ 840863 w 1768607"/>
              <a:gd name="connsiteY7" fmla="*/ 225737 h 106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607" h="1066600">
                <a:moveTo>
                  <a:pt x="1066600" y="0"/>
                </a:moveTo>
                <a:lnTo>
                  <a:pt x="1768607" y="0"/>
                </a:lnTo>
                <a:lnTo>
                  <a:pt x="1191866" y="576741"/>
                </a:lnTo>
                <a:lnTo>
                  <a:pt x="927744" y="840863"/>
                </a:lnTo>
                <a:lnTo>
                  <a:pt x="702007" y="1066600"/>
                </a:lnTo>
                <a:lnTo>
                  <a:pt x="0" y="1066600"/>
                </a:lnTo>
                <a:lnTo>
                  <a:pt x="576740" y="489860"/>
                </a:lnTo>
                <a:lnTo>
                  <a:pt x="840863" y="2257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739319" y="3382560"/>
            <a:ext cx="1768606" cy="1066600"/>
          </a:xfrm>
          <a:custGeom>
            <a:avLst/>
            <a:gdLst>
              <a:gd name="connsiteX0" fmla="*/ 0 w 1768606"/>
              <a:gd name="connsiteY0" fmla="*/ 0 h 1066600"/>
              <a:gd name="connsiteX1" fmla="*/ 702007 w 1768606"/>
              <a:gd name="connsiteY1" fmla="*/ 0 h 1066600"/>
              <a:gd name="connsiteX2" fmla="*/ 927743 w 1768606"/>
              <a:gd name="connsiteY2" fmla="*/ 225737 h 1066600"/>
              <a:gd name="connsiteX3" fmla="*/ 1191866 w 1768606"/>
              <a:gd name="connsiteY3" fmla="*/ 489860 h 1066600"/>
              <a:gd name="connsiteX4" fmla="*/ 1768606 w 1768606"/>
              <a:gd name="connsiteY4" fmla="*/ 1066600 h 1066600"/>
              <a:gd name="connsiteX5" fmla="*/ 1066599 w 1768606"/>
              <a:gd name="connsiteY5" fmla="*/ 1066600 h 1066600"/>
              <a:gd name="connsiteX6" fmla="*/ 840863 w 1768606"/>
              <a:gd name="connsiteY6" fmla="*/ 840863 h 1066600"/>
              <a:gd name="connsiteX7" fmla="*/ 576740 w 1768606"/>
              <a:gd name="connsiteY7" fmla="*/ 576741 h 106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606" h="1066600">
                <a:moveTo>
                  <a:pt x="0" y="0"/>
                </a:moveTo>
                <a:lnTo>
                  <a:pt x="702007" y="0"/>
                </a:lnTo>
                <a:lnTo>
                  <a:pt x="927743" y="225737"/>
                </a:lnTo>
                <a:lnTo>
                  <a:pt x="1191866" y="489860"/>
                </a:lnTo>
                <a:lnTo>
                  <a:pt x="1768606" y="1066600"/>
                </a:lnTo>
                <a:lnTo>
                  <a:pt x="1066599" y="1066600"/>
                </a:lnTo>
                <a:lnTo>
                  <a:pt x="840863" y="840863"/>
                </a:lnTo>
                <a:lnTo>
                  <a:pt x="576740" y="57674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4" name="Shape 1064"/>
          <p:cNvSpPr/>
          <p:nvPr userDrawn="1"/>
        </p:nvSpPr>
        <p:spPr>
          <a:xfrm>
            <a:off x="3979864" y="3386773"/>
            <a:ext cx="8212136" cy="0"/>
          </a:xfrm>
          <a:prstGeom prst="line">
            <a:avLst/>
          </a:prstGeom>
          <a:ln w="25400">
            <a:solidFill>
              <a:srgbClr val="E8E8E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33955" y="2910523"/>
            <a:ext cx="952501" cy="952501"/>
            <a:chOff x="3033955" y="2910523"/>
            <a:chExt cx="952501" cy="952501"/>
          </a:xfrm>
        </p:grpSpPr>
        <p:sp>
          <p:nvSpPr>
            <p:cNvPr id="7" name="Shape 1065"/>
            <p:cNvSpPr/>
            <p:nvPr/>
          </p:nvSpPr>
          <p:spPr>
            <a:xfrm>
              <a:off x="3033955" y="2910523"/>
              <a:ext cx="952501" cy="952501"/>
            </a:xfrm>
            <a:prstGeom prst="ellipse">
              <a:avLst/>
            </a:prstGeom>
            <a:ln w="25400">
              <a:solidFill>
                <a:srgbClr val="E8E8E8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E8E8E8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  <p:sp>
          <p:nvSpPr>
            <p:cNvPr id="8" name="Shape 1066"/>
            <p:cNvSpPr/>
            <p:nvPr/>
          </p:nvSpPr>
          <p:spPr>
            <a:xfrm>
              <a:off x="3372660" y="3262328"/>
              <a:ext cx="275090" cy="24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11" y="0"/>
                  </a:moveTo>
                  <a:cubicBezTo>
                    <a:pt x="2916" y="0"/>
                    <a:pt x="0" y="3232"/>
                    <a:pt x="0" y="7112"/>
                  </a:cubicBezTo>
                  <a:cubicBezTo>
                    <a:pt x="0" y="8844"/>
                    <a:pt x="547" y="10518"/>
                    <a:pt x="1483" y="11765"/>
                  </a:cubicBezTo>
                  <a:lnTo>
                    <a:pt x="10979" y="21600"/>
                  </a:lnTo>
                  <a:lnTo>
                    <a:pt x="11960" y="20463"/>
                  </a:lnTo>
                  <a:lnTo>
                    <a:pt x="2512" y="10787"/>
                  </a:lnTo>
                  <a:cubicBezTo>
                    <a:pt x="1763" y="9817"/>
                    <a:pt x="1340" y="8465"/>
                    <a:pt x="1340" y="7218"/>
                  </a:cubicBezTo>
                  <a:cubicBezTo>
                    <a:pt x="1340" y="4135"/>
                    <a:pt x="3665" y="1560"/>
                    <a:pt x="6411" y="1560"/>
                  </a:cubicBezTo>
                  <a:cubicBezTo>
                    <a:pt x="7908" y="1560"/>
                    <a:pt x="9295" y="2261"/>
                    <a:pt x="10262" y="3543"/>
                  </a:cubicBezTo>
                  <a:lnTo>
                    <a:pt x="10812" y="4204"/>
                  </a:lnTo>
                  <a:lnTo>
                    <a:pt x="11338" y="3543"/>
                  </a:lnTo>
                  <a:cubicBezTo>
                    <a:pt x="12274" y="2330"/>
                    <a:pt x="13699" y="1560"/>
                    <a:pt x="15165" y="1560"/>
                  </a:cubicBezTo>
                  <a:cubicBezTo>
                    <a:pt x="17942" y="1560"/>
                    <a:pt x="20260" y="4135"/>
                    <a:pt x="20260" y="7218"/>
                  </a:cubicBezTo>
                  <a:cubicBezTo>
                    <a:pt x="20260" y="8465"/>
                    <a:pt x="19861" y="9817"/>
                    <a:pt x="19112" y="10787"/>
                  </a:cubicBezTo>
                  <a:lnTo>
                    <a:pt x="11745" y="18189"/>
                  </a:lnTo>
                  <a:lnTo>
                    <a:pt x="12606" y="19353"/>
                  </a:lnTo>
                  <a:lnTo>
                    <a:pt x="20045" y="11871"/>
                  </a:lnTo>
                  <a:lnTo>
                    <a:pt x="20093" y="11765"/>
                  </a:lnTo>
                  <a:cubicBezTo>
                    <a:pt x="21060" y="10449"/>
                    <a:pt x="21600" y="8775"/>
                    <a:pt x="21600" y="7112"/>
                  </a:cubicBezTo>
                  <a:cubicBezTo>
                    <a:pt x="21600" y="3232"/>
                    <a:pt x="18691" y="0"/>
                    <a:pt x="15165" y="0"/>
                  </a:cubicBezTo>
                  <a:cubicBezTo>
                    <a:pt x="13574" y="0"/>
                    <a:pt x="11966" y="779"/>
                    <a:pt x="10812" y="1956"/>
                  </a:cubicBezTo>
                  <a:cubicBezTo>
                    <a:pt x="9657" y="675"/>
                    <a:pt x="8033" y="0"/>
                    <a:pt x="6411" y="0"/>
                  </a:cubicBezTo>
                  <a:close/>
                  <a:moveTo>
                    <a:pt x="6339" y="3067"/>
                  </a:moveTo>
                  <a:cubicBezTo>
                    <a:pt x="4306" y="3067"/>
                    <a:pt x="2631" y="4922"/>
                    <a:pt x="2631" y="7165"/>
                  </a:cubicBezTo>
                  <a:cubicBezTo>
                    <a:pt x="2631" y="8062"/>
                    <a:pt x="2904" y="8970"/>
                    <a:pt x="3373" y="9729"/>
                  </a:cubicBezTo>
                  <a:lnTo>
                    <a:pt x="10214" y="16735"/>
                  </a:lnTo>
                  <a:lnTo>
                    <a:pt x="11171" y="15625"/>
                  </a:lnTo>
                  <a:lnTo>
                    <a:pt x="4473" y="8751"/>
                  </a:lnTo>
                  <a:cubicBezTo>
                    <a:pt x="4129" y="8302"/>
                    <a:pt x="3995" y="7717"/>
                    <a:pt x="3995" y="7165"/>
                  </a:cubicBezTo>
                  <a:cubicBezTo>
                    <a:pt x="3995" y="5750"/>
                    <a:pt x="5057" y="4574"/>
                    <a:pt x="6339" y="4574"/>
                  </a:cubicBezTo>
                  <a:lnTo>
                    <a:pt x="6339" y="3067"/>
                  </a:lnTo>
                  <a:close/>
                  <a:moveTo>
                    <a:pt x="15524" y="3331"/>
                  </a:moveTo>
                  <a:cubicBezTo>
                    <a:pt x="15040" y="3267"/>
                    <a:pt x="14534" y="3299"/>
                    <a:pt x="14065" y="3437"/>
                  </a:cubicBezTo>
                  <a:cubicBezTo>
                    <a:pt x="13127" y="3748"/>
                    <a:pt x="12317" y="4401"/>
                    <a:pt x="11817" y="5367"/>
                  </a:cubicBezTo>
                  <a:lnTo>
                    <a:pt x="13037" y="6134"/>
                  </a:lnTo>
                  <a:cubicBezTo>
                    <a:pt x="13381" y="5547"/>
                    <a:pt x="13861" y="5090"/>
                    <a:pt x="14424" y="4918"/>
                  </a:cubicBezTo>
                  <a:cubicBezTo>
                    <a:pt x="15018" y="4710"/>
                    <a:pt x="15686" y="4845"/>
                    <a:pt x="16218" y="5155"/>
                  </a:cubicBezTo>
                  <a:lnTo>
                    <a:pt x="16912" y="3807"/>
                  </a:lnTo>
                  <a:cubicBezTo>
                    <a:pt x="16474" y="3548"/>
                    <a:pt x="16009" y="3396"/>
                    <a:pt x="15524" y="3331"/>
                  </a:cubicBezTo>
                  <a:close/>
                </a:path>
              </a:pathLst>
            </a:custGeom>
            <a:solidFill>
              <a:srgbClr val="555556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2286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900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5049803" y="2998792"/>
            <a:ext cx="427479" cy="451481"/>
            <a:chOff x="5049803" y="2998792"/>
            <a:chExt cx="427479" cy="451481"/>
          </a:xfrm>
          <a:solidFill>
            <a:schemeClr val="accent1"/>
          </a:solidFill>
        </p:grpSpPr>
        <p:cxnSp>
          <p:nvCxnSpPr>
            <p:cNvPr id="11" name="Straight Connector 10"/>
            <p:cNvCxnSpPr>
              <a:cxnSpLocks/>
            </p:cNvCxnSpPr>
            <p:nvPr/>
          </p:nvCxnSpPr>
          <p:spPr>
            <a:xfrm flipV="1">
              <a:off x="5103693" y="2998792"/>
              <a:ext cx="373589" cy="373588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hape 1071"/>
            <p:cNvSpPr/>
            <p:nvPr/>
          </p:nvSpPr>
          <p:spPr>
            <a:xfrm>
              <a:off x="5049803" y="3323272"/>
              <a:ext cx="127001" cy="127001"/>
            </a:xfrm>
            <a:prstGeom prst="ellipse">
              <a:avLst/>
            </a:prstGeom>
            <a:grpFill/>
            <a:ln w="12700">
              <a:solidFill>
                <a:schemeClr val="accent1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flipV="1">
            <a:off x="8694869" y="3323272"/>
            <a:ext cx="427479" cy="451481"/>
            <a:chOff x="5049803" y="2998792"/>
            <a:chExt cx="427479" cy="451481"/>
          </a:xfrm>
          <a:solidFill>
            <a:schemeClr val="accent1"/>
          </a:solidFill>
        </p:grpSpPr>
        <p:cxnSp>
          <p:nvCxnSpPr>
            <p:cNvPr id="14" name="Straight Connector 13"/>
            <p:cNvCxnSpPr>
              <a:cxnSpLocks/>
            </p:cNvCxnSpPr>
            <p:nvPr/>
          </p:nvCxnSpPr>
          <p:spPr>
            <a:xfrm flipV="1">
              <a:off x="5103693" y="2998792"/>
              <a:ext cx="373589" cy="373588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hape 1071"/>
            <p:cNvSpPr/>
            <p:nvPr/>
          </p:nvSpPr>
          <p:spPr>
            <a:xfrm>
              <a:off x="5049803" y="3323272"/>
              <a:ext cx="127001" cy="127001"/>
            </a:xfrm>
            <a:prstGeom prst="ellipse">
              <a:avLst/>
            </a:prstGeom>
            <a:grpFill/>
            <a:ln w="12700">
              <a:solidFill>
                <a:schemeClr val="accent1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997432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163654" y="2314505"/>
            <a:ext cx="3510320" cy="1066600"/>
          </a:xfrm>
          <a:custGeom>
            <a:avLst/>
            <a:gdLst>
              <a:gd name="connsiteX0" fmla="*/ 1066600 w 3510320"/>
              <a:gd name="connsiteY0" fmla="*/ 0 h 1066600"/>
              <a:gd name="connsiteX1" fmla="*/ 1647171 w 3510320"/>
              <a:gd name="connsiteY1" fmla="*/ 0 h 1066600"/>
              <a:gd name="connsiteX2" fmla="*/ 1768607 w 3510320"/>
              <a:gd name="connsiteY2" fmla="*/ 0 h 1066600"/>
              <a:gd name="connsiteX3" fmla="*/ 2227742 w 3510320"/>
              <a:gd name="connsiteY3" fmla="*/ 0 h 1066600"/>
              <a:gd name="connsiteX4" fmla="*/ 2349178 w 3510320"/>
              <a:gd name="connsiteY4" fmla="*/ 0 h 1066600"/>
              <a:gd name="connsiteX5" fmla="*/ 2808313 w 3510320"/>
              <a:gd name="connsiteY5" fmla="*/ 0 h 1066600"/>
              <a:gd name="connsiteX6" fmla="*/ 2929749 w 3510320"/>
              <a:gd name="connsiteY6" fmla="*/ 0 h 1066600"/>
              <a:gd name="connsiteX7" fmla="*/ 3510320 w 3510320"/>
              <a:gd name="connsiteY7" fmla="*/ 0 h 1066600"/>
              <a:gd name="connsiteX8" fmla="*/ 2933579 w 3510320"/>
              <a:gd name="connsiteY8" fmla="*/ 576741 h 1066600"/>
              <a:gd name="connsiteX9" fmla="*/ 2669457 w 3510320"/>
              <a:gd name="connsiteY9" fmla="*/ 840863 h 1066600"/>
              <a:gd name="connsiteX10" fmla="*/ 2443720 w 3510320"/>
              <a:gd name="connsiteY10" fmla="*/ 1066600 h 1066600"/>
              <a:gd name="connsiteX11" fmla="*/ 1863149 w 3510320"/>
              <a:gd name="connsiteY11" fmla="*/ 1066600 h 1066600"/>
              <a:gd name="connsiteX12" fmla="*/ 1741713 w 3510320"/>
              <a:gd name="connsiteY12" fmla="*/ 1066600 h 1066600"/>
              <a:gd name="connsiteX13" fmla="*/ 1282578 w 3510320"/>
              <a:gd name="connsiteY13" fmla="*/ 1066600 h 1066600"/>
              <a:gd name="connsiteX14" fmla="*/ 1161142 w 3510320"/>
              <a:gd name="connsiteY14" fmla="*/ 1066600 h 1066600"/>
              <a:gd name="connsiteX15" fmla="*/ 702007 w 3510320"/>
              <a:gd name="connsiteY15" fmla="*/ 1066600 h 1066600"/>
              <a:gd name="connsiteX16" fmla="*/ 580571 w 3510320"/>
              <a:gd name="connsiteY16" fmla="*/ 1066600 h 1066600"/>
              <a:gd name="connsiteX17" fmla="*/ 0 w 3510320"/>
              <a:gd name="connsiteY17" fmla="*/ 1066600 h 1066600"/>
              <a:gd name="connsiteX18" fmla="*/ 576740 w 3510320"/>
              <a:gd name="connsiteY18" fmla="*/ 489860 h 1066600"/>
              <a:gd name="connsiteX19" fmla="*/ 840863 w 3510320"/>
              <a:gd name="connsiteY19" fmla="*/ 225737 h 106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10320" h="1066600">
                <a:moveTo>
                  <a:pt x="1066600" y="0"/>
                </a:moveTo>
                <a:lnTo>
                  <a:pt x="1647171" y="0"/>
                </a:lnTo>
                <a:lnTo>
                  <a:pt x="1768607" y="0"/>
                </a:lnTo>
                <a:lnTo>
                  <a:pt x="2227742" y="0"/>
                </a:lnTo>
                <a:lnTo>
                  <a:pt x="2349178" y="0"/>
                </a:lnTo>
                <a:lnTo>
                  <a:pt x="2808313" y="0"/>
                </a:lnTo>
                <a:lnTo>
                  <a:pt x="2929749" y="0"/>
                </a:lnTo>
                <a:lnTo>
                  <a:pt x="3510320" y="0"/>
                </a:lnTo>
                <a:lnTo>
                  <a:pt x="2933579" y="576741"/>
                </a:lnTo>
                <a:lnTo>
                  <a:pt x="2669457" y="840863"/>
                </a:lnTo>
                <a:lnTo>
                  <a:pt x="2443720" y="1066600"/>
                </a:lnTo>
                <a:lnTo>
                  <a:pt x="1863149" y="1066600"/>
                </a:lnTo>
                <a:lnTo>
                  <a:pt x="1741713" y="1066600"/>
                </a:lnTo>
                <a:lnTo>
                  <a:pt x="1282578" y="1066600"/>
                </a:lnTo>
                <a:lnTo>
                  <a:pt x="1161142" y="1066600"/>
                </a:lnTo>
                <a:lnTo>
                  <a:pt x="702007" y="1066600"/>
                </a:lnTo>
                <a:lnTo>
                  <a:pt x="580571" y="1066600"/>
                </a:lnTo>
                <a:lnTo>
                  <a:pt x="0" y="1066600"/>
                </a:lnTo>
                <a:lnTo>
                  <a:pt x="576740" y="489860"/>
                </a:lnTo>
                <a:lnTo>
                  <a:pt x="840863" y="2257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6381115" y="3382560"/>
            <a:ext cx="3510319" cy="1066600"/>
          </a:xfrm>
          <a:custGeom>
            <a:avLst/>
            <a:gdLst>
              <a:gd name="connsiteX0" fmla="*/ 0 w 3510319"/>
              <a:gd name="connsiteY0" fmla="*/ 0 h 1066600"/>
              <a:gd name="connsiteX1" fmla="*/ 580571 w 3510319"/>
              <a:gd name="connsiteY1" fmla="*/ 0 h 1066600"/>
              <a:gd name="connsiteX2" fmla="*/ 702007 w 3510319"/>
              <a:gd name="connsiteY2" fmla="*/ 0 h 1066600"/>
              <a:gd name="connsiteX3" fmla="*/ 1161142 w 3510319"/>
              <a:gd name="connsiteY3" fmla="*/ 0 h 1066600"/>
              <a:gd name="connsiteX4" fmla="*/ 1282578 w 3510319"/>
              <a:gd name="connsiteY4" fmla="*/ 0 h 1066600"/>
              <a:gd name="connsiteX5" fmla="*/ 1741713 w 3510319"/>
              <a:gd name="connsiteY5" fmla="*/ 0 h 1066600"/>
              <a:gd name="connsiteX6" fmla="*/ 1863149 w 3510319"/>
              <a:gd name="connsiteY6" fmla="*/ 0 h 1066600"/>
              <a:gd name="connsiteX7" fmla="*/ 2443720 w 3510319"/>
              <a:gd name="connsiteY7" fmla="*/ 0 h 1066600"/>
              <a:gd name="connsiteX8" fmla="*/ 2669456 w 3510319"/>
              <a:gd name="connsiteY8" fmla="*/ 225737 h 1066600"/>
              <a:gd name="connsiteX9" fmla="*/ 2933579 w 3510319"/>
              <a:gd name="connsiteY9" fmla="*/ 489860 h 1066600"/>
              <a:gd name="connsiteX10" fmla="*/ 3510319 w 3510319"/>
              <a:gd name="connsiteY10" fmla="*/ 1066600 h 1066600"/>
              <a:gd name="connsiteX11" fmla="*/ 2929748 w 3510319"/>
              <a:gd name="connsiteY11" fmla="*/ 1066600 h 1066600"/>
              <a:gd name="connsiteX12" fmla="*/ 2808312 w 3510319"/>
              <a:gd name="connsiteY12" fmla="*/ 1066600 h 1066600"/>
              <a:gd name="connsiteX13" fmla="*/ 2349177 w 3510319"/>
              <a:gd name="connsiteY13" fmla="*/ 1066600 h 1066600"/>
              <a:gd name="connsiteX14" fmla="*/ 2227741 w 3510319"/>
              <a:gd name="connsiteY14" fmla="*/ 1066600 h 1066600"/>
              <a:gd name="connsiteX15" fmla="*/ 1768606 w 3510319"/>
              <a:gd name="connsiteY15" fmla="*/ 1066600 h 1066600"/>
              <a:gd name="connsiteX16" fmla="*/ 1647170 w 3510319"/>
              <a:gd name="connsiteY16" fmla="*/ 1066600 h 1066600"/>
              <a:gd name="connsiteX17" fmla="*/ 1066599 w 3510319"/>
              <a:gd name="connsiteY17" fmla="*/ 1066600 h 1066600"/>
              <a:gd name="connsiteX18" fmla="*/ 840863 w 3510319"/>
              <a:gd name="connsiteY18" fmla="*/ 840863 h 1066600"/>
              <a:gd name="connsiteX19" fmla="*/ 576740 w 3510319"/>
              <a:gd name="connsiteY19" fmla="*/ 576741 h 106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10319" h="1066600">
                <a:moveTo>
                  <a:pt x="0" y="0"/>
                </a:moveTo>
                <a:lnTo>
                  <a:pt x="580571" y="0"/>
                </a:lnTo>
                <a:lnTo>
                  <a:pt x="702007" y="0"/>
                </a:lnTo>
                <a:lnTo>
                  <a:pt x="1161142" y="0"/>
                </a:lnTo>
                <a:lnTo>
                  <a:pt x="1282578" y="0"/>
                </a:lnTo>
                <a:lnTo>
                  <a:pt x="1741713" y="0"/>
                </a:lnTo>
                <a:lnTo>
                  <a:pt x="1863149" y="0"/>
                </a:lnTo>
                <a:lnTo>
                  <a:pt x="2443720" y="0"/>
                </a:lnTo>
                <a:lnTo>
                  <a:pt x="2669456" y="225737"/>
                </a:lnTo>
                <a:lnTo>
                  <a:pt x="2933579" y="489860"/>
                </a:lnTo>
                <a:lnTo>
                  <a:pt x="3510319" y="1066600"/>
                </a:lnTo>
                <a:lnTo>
                  <a:pt x="2929748" y="1066600"/>
                </a:lnTo>
                <a:lnTo>
                  <a:pt x="2808312" y="1066600"/>
                </a:lnTo>
                <a:lnTo>
                  <a:pt x="2349177" y="1066600"/>
                </a:lnTo>
                <a:lnTo>
                  <a:pt x="2227741" y="1066600"/>
                </a:lnTo>
                <a:lnTo>
                  <a:pt x="1768606" y="1066600"/>
                </a:lnTo>
                <a:lnTo>
                  <a:pt x="1647170" y="1066600"/>
                </a:lnTo>
                <a:lnTo>
                  <a:pt x="1066599" y="1066600"/>
                </a:lnTo>
                <a:lnTo>
                  <a:pt x="840863" y="840863"/>
                </a:lnTo>
                <a:lnTo>
                  <a:pt x="576740" y="57674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4" name="Shape 1074"/>
          <p:cNvSpPr/>
          <p:nvPr userDrawn="1"/>
        </p:nvSpPr>
        <p:spPr>
          <a:xfrm>
            <a:off x="-47160" y="3386772"/>
            <a:ext cx="12286319" cy="1"/>
          </a:xfrm>
          <a:prstGeom prst="line">
            <a:avLst/>
          </a:prstGeom>
          <a:ln w="25400">
            <a:solidFill>
              <a:srgbClr val="E8E8E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2109766" y="2998792"/>
            <a:ext cx="427479" cy="451481"/>
            <a:chOff x="5049803" y="2998792"/>
            <a:chExt cx="427479" cy="451481"/>
          </a:xfrm>
          <a:solidFill>
            <a:schemeClr val="accent1"/>
          </a:solidFill>
        </p:grpSpPr>
        <p:cxnSp>
          <p:nvCxnSpPr>
            <p:cNvPr id="6" name="Straight Connector 5"/>
            <p:cNvCxnSpPr>
              <a:cxnSpLocks/>
            </p:cNvCxnSpPr>
            <p:nvPr/>
          </p:nvCxnSpPr>
          <p:spPr>
            <a:xfrm flipV="1">
              <a:off x="5103693" y="2998792"/>
              <a:ext cx="373589" cy="373588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Shape 1071"/>
            <p:cNvSpPr/>
            <p:nvPr/>
          </p:nvSpPr>
          <p:spPr>
            <a:xfrm>
              <a:off x="5049803" y="3323272"/>
              <a:ext cx="127001" cy="127001"/>
            </a:xfrm>
            <a:prstGeom prst="ellipse">
              <a:avLst/>
            </a:prstGeom>
            <a:grpFill/>
            <a:ln w="12700">
              <a:solidFill>
                <a:schemeClr val="accent1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</p:grpSp>
      <p:grpSp>
        <p:nvGrpSpPr>
          <p:cNvPr id="8" name="Group 7"/>
          <p:cNvGrpSpPr/>
          <p:nvPr userDrawn="1"/>
        </p:nvGrpSpPr>
        <p:grpSpPr>
          <a:xfrm flipV="1">
            <a:off x="6353819" y="3323272"/>
            <a:ext cx="427479" cy="451481"/>
            <a:chOff x="5049803" y="2998792"/>
            <a:chExt cx="427479" cy="451481"/>
          </a:xfrm>
          <a:solidFill>
            <a:schemeClr val="accent1"/>
          </a:solidFill>
        </p:grpSpPr>
        <p:cxnSp>
          <p:nvCxnSpPr>
            <p:cNvPr id="9" name="Straight Connector 8"/>
            <p:cNvCxnSpPr>
              <a:cxnSpLocks/>
            </p:cNvCxnSpPr>
            <p:nvPr/>
          </p:nvCxnSpPr>
          <p:spPr>
            <a:xfrm flipV="1">
              <a:off x="5103693" y="2998792"/>
              <a:ext cx="373589" cy="373588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Shape 1071"/>
            <p:cNvSpPr/>
            <p:nvPr/>
          </p:nvSpPr>
          <p:spPr>
            <a:xfrm>
              <a:off x="5049803" y="3323272"/>
              <a:ext cx="127001" cy="127001"/>
            </a:xfrm>
            <a:prstGeom prst="ellipse">
              <a:avLst/>
            </a:prstGeom>
            <a:grpFill/>
            <a:ln w="12700">
              <a:solidFill>
                <a:schemeClr val="accent1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709023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-9016" y="2"/>
            <a:ext cx="3037972" cy="2536723"/>
          </a:xfrm>
          <a:custGeom>
            <a:avLst/>
            <a:gdLst>
              <a:gd name="connsiteX0" fmla="*/ 0 w 3037972"/>
              <a:gd name="connsiteY0" fmla="*/ 0 h 2536723"/>
              <a:gd name="connsiteX1" fmla="*/ 3037972 w 3037972"/>
              <a:gd name="connsiteY1" fmla="*/ 0 h 2536723"/>
              <a:gd name="connsiteX2" fmla="*/ 501249 w 3037972"/>
              <a:gd name="connsiteY2" fmla="*/ 2536723 h 2536723"/>
              <a:gd name="connsiteX3" fmla="*/ 0 w 3037972"/>
              <a:gd name="connsiteY3" fmla="*/ 2536723 h 253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7972" h="2536723">
                <a:moveTo>
                  <a:pt x="0" y="0"/>
                </a:moveTo>
                <a:lnTo>
                  <a:pt x="3037972" y="0"/>
                </a:lnTo>
                <a:lnTo>
                  <a:pt x="501249" y="2536723"/>
                </a:lnTo>
                <a:lnTo>
                  <a:pt x="0" y="253672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663677" y="2"/>
            <a:ext cx="5356128" cy="2536723"/>
          </a:xfrm>
          <a:custGeom>
            <a:avLst/>
            <a:gdLst>
              <a:gd name="connsiteX0" fmla="*/ 2536723 w 5356128"/>
              <a:gd name="connsiteY0" fmla="*/ 0 h 2536723"/>
              <a:gd name="connsiteX1" fmla="*/ 5356128 w 5356128"/>
              <a:gd name="connsiteY1" fmla="*/ 0 h 2536723"/>
              <a:gd name="connsiteX2" fmla="*/ 2819405 w 5356128"/>
              <a:gd name="connsiteY2" fmla="*/ 2536723 h 2536723"/>
              <a:gd name="connsiteX3" fmla="*/ 0 w 5356128"/>
              <a:gd name="connsiteY3" fmla="*/ 2536723 h 253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6128" h="2536723">
                <a:moveTo>
                  <a:pt x="2536723" y="0"/>
                </a:moveTo>
                <a:lnTo>
                  <a:pt x="5356128" y="0"/>
                </a:lnTo>
                <a:lnTo>
                  <a:pt x="2819405" y="2536723"/>
                </a:lnTo>
                <a:lnTo>
                  <a:pt x="0" y="253672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2"/>
          </p:nvPr>
        </p:nvSpPr>
        <p:spPr>
          <a:xfrm>
            <a:off x="3654526" y="2"/>
            <a:ext cx="5305324" cy="2536723"/>
          </a:xfrm>
          <a:custGeom>
            <a:avLst/>
            <a:gdLst>
              <a:gd name="connsiteX0" fmla="*/ 2536723 w 5305324"/>
              <a:gd name="connsiteY0" fmla="*/ 0 h 2536723"/>
              <a:gd name="connsiteX1" fmla="*/ 5305324 w 5305324"/>
              <a:gd name="connsiteY1" fmla="*/ 0 h 2536723"/>
              <a:gd name="connsiteX2" fmla="*/ 5305324 w 5305324"/>
              <a:gd name="connsiteY2" fmla="*/ 5 h 2536723"/>
              <a:gd name="connsiteX3" fmla="*/ 2768606 w 5305324"/>
              <a:gd name="connsiteY3" fmla="*/ 2536723 h 2536723"/>
              <a:gd name="connsiteX4" fmla="*/ 0 w 5305324"/>
              <a:gd name="connsiteY4" fmla="*/ 2536723 h 253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324" h="2536723">
                <a:moveTo>
                  <a:pt x="2536723" y="0"/>
                </a:moveTo>
                <a:lnTo>
                  <a:pt x="5305324" y="0"/>
                </a:lnTo>
                <a:lnTo>
                  <a:pt x="5305324" y="5"/>
                </a:lnTo>
                <a:lnTo>
                  <a:pt x="2768606" y="2536723"/>
                </a:lnTo>
                <a:lnTo>
                  <a:pt x="0" y="253672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3"/>
          </p:nvPr>
        </p:nvSpPr>
        <p:spPr>
          <a:xfrm>
            <a:off x="6594577" y="2"/>
            <a:ext cx="5305329" cy="2536723"/>
          </a:xfrm>
          <a:custGeom>
            <a:avLst/>
            <a:gdLst>
              <a:gd name="connsiteX0" fmla="*/ 2536723 w 5305329"/>
              <a:gd name="connsiteY0" fmla="*/ 0 h 2536723"/>
              <a:gd name="connsiteX1" fmla="*/ 5305329 w 5305329"/>
              <a:gd name="connsiteY1" fmla="*/ 0 h 2536723"/>
              <a:gd name="connsiteX2" fmla="*/ 2768606 w 5305329"/>
              <a:gd name="connsiteY2" fmla="*/ 2536723 h 2536723"/>
              <a:gd name="connsiteX3" fmla="*/ 0 w 5305329"/>
              <a:gd name="connsiteY3" fmla="*/ 2536723 h 253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5329" h="2536723">
                <a:moveTo>
                  <a:pt x="2536723" y="0"/>
                </a:moveTo>
                <a:lnTo>
                  <a:pt x="5305329" y="0"/>
                </a:lnTo>
                <a:lnTo>
                  <a:pt x="2768606" y="2536723"/>
                </a:lnTo>
                <a:lnTo>
                  <a:pt x="0" y="253672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4"/>
          </p:nvPr>
        </p:nvSpPr>
        <p:spPr>
          <a:xfrm>
            <a:off x="9534628" y="2"/>
            <a:ext cx="2657373" cy="2536723"/>
          </a:xfrm>
          <a:custGeom>
            <a:avLst/>
            <a:gdLst>
              <a:gd name="connsiteX0" fmla="*/ 2536723 w 2657373"/>
              <a:gd name="connsiteY0" fmla="*/ 0 h 2536723"/>
              <a:gd name="connsiteX1" fmla="*/ 2657373 w 2657373"/>
              <a:gd name="connsiteY1" fmla="*/ 0 h 2536723"/>
              <a:gd name="connsiteX2" fmla="*/ 2657373 w 2657373"/>
              <a:gd name="connsiteY2" fmla="*/ 2536723 h 2536723"/>
              <a:gd name="connsiteX3" fmla="*/ 0 w 2657373"/>
              <a:gd name="connsiteY3" fmla="*/ 2536723 h 253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373" h="2536723">
                <a:moveTo>
                  <a:pt x="2536723" y="0"/>
                </a:moveTo>
                <a:lnTo>
                  <a:pt x="2657373" y="0"/>
                </a:lnTo>
                <a:lnTo>
                  <a:pt x="2657373" y="2536723"/>
                </a:lnTo>
                <a:lnTo>
                  <a:pt x="0" y="253672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4720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9" grpId="0" animBg="1"/>
      <p:bldP spid="32" grpId="0" animBg="1"/>
      <p:bldP spid="3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61555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19" y="1796806"/>
            <a:ext cx="6537435" cy="4903076"/>
          </a:xfrm>
          <a:prstGeom prst="rect">
            <a:avLst/>
          </a:prstGeom>
          <a:noFill/>
        </p:spPr>
      </p:pic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 rot="19871777">
            <a:off x="1593825" y="4964064"/>
            <a:ext cx="4194089" cy="2927526"/>
          </a:xfrm>
          <a:custGeom>
            <a:avLst/>
            <a:gdLst>
              <a:gd name="connsiteX0" fmla="*/ 0 w 2663758"/>
              <a:gd name="connsiteY0" fmla="*/ 0 h 3252788"/>
              <a:gd name="connsiteX1" fmla="*/ 2663758 w 2663758"/>
              <a:gd name="connsiteY1" fmla="*/ 0 h 3252788"/>
              <a:gd name="connsiteX2" fmla="*/ 2663758 w 2663758"/>
              <a:gd name="connsiteY2" fmla="*/ 3252788 h 3252788"/>
              <a:gd name="connsiteX3" fmla="*/ 0 w 2663758"/>
              <a:gd name="connsiteY3" fmla="*/ 3252788 h 3252788"/>
              <a:gd name="connsiteX4" fmla="*/ 0 w 2663758"/>
              <a:gd name="connsiteY4" fmla="*/ 0 h 3252788"/>
              <a:gd name="connsiteX0" fmla="*/ 0 w 3210674"/>
              <a:gd name="connsiteY0" fmla="*/ 177559 h 3252788"/>
              <a:gd name="connsiteX1" fmla="*/ 3210674 w 3210674"/>
              <a:gd name="connsiteY1" fmla="*/ 0 h 3252788"/>
              <a:gd name="connsiteX2" fmla="*/ 3210674 w 3210674"/>
              <a:gd name="connsiteY2" fmla="*/ 3252788 h 3252788"/>
              <a:gd name="connsiteX3" fmla="*/ 546916 w 3210674"/>
              <a:gd name="connsiteY3" fmla="*/ 3252788 h 3252788"/>
              <a:gd name="connsiteX4" fmla="*/ 0 w 3210674"/>
              <a:gd name="connsiteY4" fmla="*/ 177559 h 3252788"/>
              <a:gd name="connsiteX0" fmla="*/ 0 w 3210674"/>
              <a:gd name="connsiteY0" fmla="*/ 0 h 3075229"/>
              <a:gd name="connsiteX1" fmla="*/ 2423972 w 3210674"/>
              <a:gd name="connsiteY1" fmla="*/ 172512 h 3075229"/>
              <a:gd name="connsiteX2" fmla="*/ 3210674 w 3210674"/>
              <a:gd name="connsiteY2" fmla="*/ 3075229 h 3075229"/>
              <a:gd name="connsiteX3" fmla="*/ 546916 w 3210674"/>
              <a:gd name="connsiteY3" fmla="*/ 3075229 h 3075229"/>
              <a:gd name="connsiteX4" fmla="*/ 0 w 3210674"/>
              <a:gd name="connsiteY4" fmla="*/ 0 h 3075229"/>
              <a:gd name="connsiteX0" fmla="*/ 0 w 4159870"/>
              <a:gd name="connsiteY0" fmla="*/ 0 h 3075229"/>
              <a:gd name="connsiteX1" fmla="*/ 2423972 w 4159870"/>
              <a:gd name="connsiteY1" fmla="*/ 172512 h 3075229"/>
              <a:gd name="connsiteX2" fmla="*/ 4159870 w 4159870"/>
              <a:gd name="connsiteY2" fmla="*/ 2930449 h 3075229"/>
              <a:gd name="connsiteX3" fmla="*/ 546916 w 4159870"/>
              <a:gd name="connsiteY3" fmla="*/ 3075229 h 3075229"/>
              <a:gd name="connsiteX4" fmla="*/ 0 w 4159870"/>
              <a:gd name="connsiteY4" fmla="*/ 0 h 3075229"/>
              <a:gd name="connsiteX0" fmla="*/ 0 w 4159870"/>
              <a:gd name="connsiteY0" fmla="*/ 0 h 2930449"/>
              <a:gd name="connsiteX1" fmla="*/ 2423972 w 4159870"/>
              <a:gd name="connsiteY1" fmla="*/ 172512 h 2930449"/>
              <a:gd name="connsiteX2" fmla="*/ 4159870 w 4159870"/>
              <a:gd name="connsiteY2" fmla="*/ 2930449 h 2930449"/>
              <a:gd name="connsiteX3" fmla="*/ 1703648 w 4159870"/>
              <a:gd name="connsiteY3" fmla="*/ 2928615 h 2930449"/>
              <a:gd name="connsiteX4" fmla="*/ 0 w 4159870"/>
              <a:gd name="connsiteY4" fmla="*/ 0 h 2930449"/>
              <a:gd name="connsiteX0" fmla="*/ 0 w 4198678"/>
              <a:gd name="connsiteY0" fmla="*/ 0 h 2919179"/>
              <a:gd name="connsiteX1" fmla="*/ 2462780 w 4198678"/>
              <a:gd name="connsiteY1" fmla="*/ 161242 h 2919179"/>
              <a:gd name="connsiteX2" fmla="*/ 4198678 w 4198678"/>
              <a:gd name="connsiteY2" fmla="*/ 2919179 h 2919179"/>
              <a:gd name="connsiteX3" fmla="*/ 1742456 w 4198678"/>
              <a:gd name="connsiteY3" fmla="*/ 2917345 h 2919179"/>
              <a:gd name="connsiteX4" fmla="*/ 0 w 4198678"/>
              <a:gd name="connsiteY4" fmla="*/ 0 h 2919179"/>
              <a:gd name="connsiteX0" fmla="*/ 0 w 4184910"/>
              <a:gd name="connsiteY0" fmla="*/ 0 h 2944219"/>
              <a:gd name="connsiteX1" fmla="*/ 2449012 w 4184910"/>
              <a:gd name="connsiteY1" fmla="*/ 186282 h 2944219"/>
              <a:gd name="connsiteX2" fmla="*/ 4184910 w 4184910"/>
              <a:gd name="connsiteY2" fmla="*/ 2944219 h 2944219"/>
              <a:gd name="connsiteX3" fmla="*/ 1728688 w 4184910"/>
              <a:gd name="connsiteY3" fmla="*/ 2942385 h 2944219"/>
              <a:gd name="connsiteX4" fmla="*/ 0 w 4184910"/>
              <a:gd name="connsiteY4" fmla="*/ 0 h 2944219"/>
              <a:gd name="connsiteX0" fmla="*/ 0 w 4194089"/>
              <a:gd name="connsiteY0" fmla="*/ 0 h 2927526"/>
              <a:gd name="connsiteX1" fmla="*/ 2458191 w 4194089"/>
              <a:gd name="connsiteY1" fmla="*/ 169589 h 2927526"/>
              <a:gd name="connsiteX2" fmla="*/ 4194089 w 4194089"/>
              <a:gd name="connsiteY2" fmla="*/ 2927526 h 2927526"/>
              <a:gd name="connsiteX3" fmla="*/ 1737867 w 4194089"/>
              <a:gd name="connsiteY3" fmla="*/ 2925692 h 2927526"/>
              <a:gd name="connsiteX4" fmla="*/ 0 w 4194089"/>
              <a:gd name="connsiteY4" fmla="*/ 0 h 2927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4089" h="2927526">
                <a:moveTo>
                  <a:pt x="0" y="0"/>
                </a:moveTo>
                <a:lnTo>
                  <a:pt x="2458191" y="169589"/>
                </a:lnTo>
                <a:lnTo>
                  <a:pt x="4194089" y="2927526"/>
                </a:lnTo>
                <a:lnTo>
                  <a:pt x="1737867" y="29256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id-ID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 rot="19871777">
            <a:off x="3976011" y="3858594"/>
            <a:ext cx="4101848" cy="2778980"/>
          </a:xfrm>
          <a:custGeom>
            <a:avLst/>
            <a:gdLst>
              <a:gd name="connsiteX0" fmla="*/ 0 w 2663758"/>
              <a:gd name="connsiteY0" fmla="*/ 0 h 3252788"/>
              <a:gd name="connsiteX1" fmla="*/ 2663758 w 2663758"/>
              <a:gd name="connsiteY1" fmla="*/ 0 h 3252788"/>
              <a:gd name="connsiteX2" fmla="*/ 2663758 w 2663758"/>
              <a:gd name="connsiteY2" fmla="*/ 3252788 h 3252788"/>
              <a:gd name="connsiteX3" fmla="*/ 0 w 2663758"/>
              <a:gd name="connsiteY3" fmla="*/ 3252788 h 3252788"/>
              <a:gd name="connsiteX4" fmla="*/ 0 w 2663758"/>
              <a:gd name="connsiteY4" fmla="*/ 0 h 3252788"/>
              <a:gd name="connsiteX0" fmla="*/ 0 w 3210674"/>
              <a:gd name="connsiteY0" fmla="*/ 177559 h 3252788"/>
              <a:gd name="connsiteX1" fmla="*/ 3210674 w 3210674"/>
              <a:gd name="connsiteY1" fmla="*/ 0 h 3252788"/>
              <a:gd name="connsiteX2" fmla="*/ 3210674 w 3210674"/>
              <a:gd name="connsiteY2" fmla="*/ 3252788 h 3252788"/>
              <a:gd name="connsiteX3" fmla="*/ 546916 w 3210674"/>
              <a:gd name="connsiteY3" fmla="*/ 3252788 h 3252788"/>
              <a:gd name="connsiteX4" fmla="*/ 0 w 3210674"/>
              <a:gd name="connsiteY4" fmla="*/ 177559 h 3252788"/>
              <a:gd name="connsiteX0" fmla="*/ 0 w 3210674"/>
              <a:gd name="connsiteY0" fmla="*/ 0 h 3075229"/>
              <a:gd name="connsiteX1" fmla="*/ 2423972 w 3210674"/>
              <a:gd name="connsiteY1" fmla="*/ 172512 h 3075229"/>
              <a:gd name="connsiteX2" fmla="*/ 3210674 w 3210674"/>
              <a:gd name="connsiteY2" fmla="*/ 3075229 h 3075229"/>
              <a:gd name="connsiteX3" fmla="*/ 546916 w 3210674"/>
              <a:gd name="connsiteY3" fmla="*/ 3075229 h 3075229"/>
              <a:gd name="connsiteX4" fmla="*/ 0 w 3210674"/>
              <a:gd name="connsiteY4" fmla="*/ 0 h 3075229"/>
              <a:gd name="connsiteX0" fmla="*/ 0 w 4159870"/>
              <a:gd name="connsiteY0" fmla="*/ 0 h 3075229"/>
              <a:gd name="connsiteX1" fmla="*/ 2423972 w 4159870"/>
              <a:gd name="connsiteY1" fmla="*/ 172512 h 3075229"/>
              <a:gd name="connsiteX2" fmla="*/ 4159870 w 4159870"/>
              <a:gd name="connsiteY2" fmla="*/ 2930449 h 3075229"/>
              <a:gd name="connsiteX3" fmla="*/ 546916 w 4159870"/>
              <a:gd name="connsiteY3" fmla="*/ 3075229 h 3075229"/>
              <a:gd name="connsiteX4" fmla="*/ 0 w 4159870"/>
              <a:gd name="connsiteY4" fmla="*/ 0 h 3075229"/>
              <a:gd name="connsiteX0" fmla="*/ 0 w 4159870"/>
              <a:gd name="connsiteY0" fmla="*/ 0 h 2930449"/>
              <a:gd name="connsiteX1" fmla="*/ 2423972 w 4159870"/>
              <a:gd name="connsiteY1" fmla="*/ 172512 h 2930449"/>
              <a:gd name="connsiteX2" fmla="*/ 4159870 w 4159870"/>
              <a:gd name="connsiteY2" fmla="*/ 2930449 h 2930449"/>
              <a:gd name="connsiteX3" fmla="*/ 1703648 w 4159870"/>
              <a:gd name="connsiteY3" fmla="*/ 2928615 h 2930449"/>
              <a:gd name="connsiteX4" fmla="*/ 0 w 4159870"/>
              <a:gd name="connsiteY4" fmla="*/ 0 h 2930449"/>
              <a:gd name="connsiteX0" fmla="*/ 0 w 4198678"/>
              <a:gd name="connsiteY0" fmla="*/ 0 h 2919179"/>
              <a:gd name="connsiteX1" fmla="*/ 2462780 w 4198678"/>
              <a:gd name="connsiteY1" fmla="*/ 161242 h 2919179"/>
              <a:gd name="connsiteX2" fmla="*/ 4198678 w 4198678"/>
              <a:gd name="connsiteY2" fmla="*/ 2919179 h 2919179"/>
              <a:gd name="connsiteX3" fmla="*/ 1742456 w 4198678"/>
              <a:gd name="connsiteY3" fmla="*/ 2917345 h 2919179"/>
              <a:gd name="connsiteX4" fmla="*/ 0 w 4198678"/>
              <a:gd name="connsiteY4" fmla="*/ 0 h 2919179"/>
              <a:gd name="connsiteX0" fmla="*/ 0 w 4184910"/>
              <a:gd name="connsiteY0" fmla="*/ 0 h 2944219"/>
              <a:gd name="connsiteX1" fmla="*/ 2449012 w 4184910"/>
              <a:gd name="connsiteY1" fmla="*/ 186282 h 2944219"/>
              <a:gd name="connsiteX2" fmla="*/ 4184910 w 4184910"/>
              <a:gd name="connsiteY2" fmla="*/ 2944219 h 2944219"/>
              <a:gd name="connsiteX3" fmla="*/ 1728688 w 4184910"/>
              <a:gd name="connsiteY3" fmla="*/ 2942385 h 2944219"/>
              <a:gd name="connsiteX4" fmla="*/ 0 w 4184910"/>
              <a:gd name="connsiteY4" fmla="*/ 0 h 2944219"/>
              <a:gd name="connsiteX0" fmla="*/ 0 w 4194089"/>
              <a:gd name="connsiteY0" fmla="*/ 0 h 2927526"/>
              <a:gd name="connsiteX1" fmla="*/ 2458191 w 4194089"/>
              <a:gd name="connsiteY1" fmla="*/ 169589 h 2927526"/>
              <a:gd name="connsiteX2" fmla="*/ 4194089 w 4194089"/>
              <a:gd name="connsiteY2" fmla="*/ 2927526 h 2927526"/>
              <a:gd name="connsiteX3" fmla="*/ 1737867 w 4194089"/>
              <a:gd name="connsiteY3" fmla="*/ 2925692 h 2927526"/>
              <a:gd name="connsiteX4" fmla="*/ 0 w 4194089"/>
              <a:gd name="connsiteY4" fmla="*/ 0 h 2927526"/>
              <a:gd name="connsiteX0" fmla="*/ 0 w 4196155"/>
              <a:gd name="connsiteY0" fmla="*/ 0 h 2765614"/>
              <a:gd name="connsiteX1" fmla="*/ 2460257 w 4196155"/>
              <a:gd name="connsiteY1" fmla="*/ 7677 h 2765614"/>
              <a:gd name="connsiteX2" fmla="*/ 4196155 w 4196155"/>
              <a:gd name="connsiteY2" fmla="*/ 2765614 h 2765614"/>
              <a:gd name="connsiteX3" fmla="*/ 1739933 w 4196155"/>
              <a:gd name="connsiteY3" fmla="*/ 2763780 h 2765614"/>
              <a:gd name="connsiteX4" fmla="*/ 0 w 4196155"/>
              <a:gd name="connsiteY4" fmla="*/ 0 h 2765614"/>
              <a:gd name="connsiteX0" fmla="*/ 0 w 4196155"/>
              <a:gd name="connsiteY0" fmla="*/ 0 h 2765614"/>
              <a:gd name="connsiteX1" fmla="*/ 2338843 w 4196155"/>
              <a:gd name="connsiteY1" fmla="*/ 169186 h 2765614"/>
              <a:gd name="connsiteX2" fmla="*/ 4196155 w 4196155"/>
              <a:gd name="connsiteY2" fmla="*/ 2765614 h 2765614"/>
              <a:gd name="connsiteX3" fmla="*/ 1739933 w 4196155"/>
              <a:gd name="connsiteY3" fmla="*/ 2763780 h 2765614"/>
              <a:gd name="connsiteX4" fmla="*/ 0 w 4196155"/>
              <a:gd name="connsiteY4" fmla="*/ 0 h 2765614"/>
              <a:gd name="connsiteX0" fmla="*/ 0 w 4101848"/>
              <a:gd name="connsiteY0" fmla="*/ 0 h 2778980"/>
              <a:gd name="connsiteX1" fmla="*/ 2338843 w 4101848"/>
              <a:gd name="connsiteY1" fmla="*/ 169186 h 2778980"/>
              <a:gd name="connsiteX2" fmla="*/ 4101848 w 4101848"/>
              <a:gd name="connsiteY2" fmla="*/ 2778980 h 2778980"/>
              <a:gd name="connsiteX3" fmla="*/ 1739933 w 4101848"/>
              <a:gd name="connsiteY3" fmla="*/ 2763780 h 2778980"/>
              <a:gd name="connsiteX4" fmla="*/ 0 w 4101848"/>
              <a:gd name="connsiteY4" fmla="*/ 0 h 277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1848" h="2778980">
                <a:moveTo>
                  <a:pt x="0" y="0"/>
                </a:moveTo>
                <a:lnTo>
                  <a:pt x="2338843" y="169186"/>
                </a:lnTo>
                <a:lnTo>
                  <a:pt x="4101848" y="2778980"/>
                </a:lnTo>
                <a:lnTo>
                  <a:pt x="1739933" y="27637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id-ID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 rot="19871777">
            <a:off x="6369245" y="2707206"/>
            <a:ext cx="4101578" cy="2633176"/>
          </a:xfrm>
          <a:custGeom>
            <a:avLst/>
            <a:gdLst>
              <a:gd name="connsiteX0" fmla="*/ 0 w 2663758"/>
              <a:gd name="connsiteY0" fmla="*/ 0 h 3252788"/>
              <a:gd name="connsiteX1" fmla="*/ 2663758 w 2663758"/>
              <a:gd name="connsiteY1" fmla="*/ 0 h 3252788"/>
              <a:gd name="connsiteX2" fmla="*/ 2663758 w 2663758"/>
              <a:gd name="connsiteY2" fmla="*/ 3252788 h 3252788"/>
              <a:gd name="connsiteX3" fmla="*/ 0 w 2663758"/>
              <a:gd name="connsiteY3" fmla="*/ 3252788 h 3252788"/>
              <a:gd name="connsiteX4" fmla="*/ 0 w 2663758"/>
              <a:gd name="connsiteY4" fmla="*/ 0 h 3252788"/>
              <a:gd name="connsiteX0" fmla="*/ 0 w 3210674"/>
              <a:gd name="connsiteY0" fmla="*/ 177559 h 3252788"/>
              <a:gd name="connsiteX1" fmla="*/ 3210674 w 3210674"/>
              <a:gd name="connsiteY1" fmla="*/ 0 h 3252788"/>
              <a:gd name="connsiteX2" fmla="*/ 3210674 w 3210674"/>
              <a:gd name="connsiteY2" fmla="*/ 3252788 h 3252788"/>
              <a:gd name="connsiteX3" fmla="*/ 546916 w 3210674"/>
              <a:gd name="connsiteY3" fmla="*/ 3252788 h 3252788"/>
              <a:gd name="connsiteX4" fmla="*/ 0 w 3210674"/>
              <a:gd name="connsiteY4" fmla="*/ 177559 h 3252788"/>
              <a:gd name="connsiteX0" fmla="*/ 0 w 3210674"/>
              <a:gd name="connsiteY0" fmla="*/ 0 h 3075229"/>
              <a:gd name="connsiteX1" fmla="*/ 2423972 w 3210674"/>
              <a:gd name="connsiteY1" fmla="*/ 172512 h 3075229"/>
              <a:gd name="connsiteX2" fmla="*/ 3210674 w 3210674"/>
              <a:gd name="connsiteY2" fmla="*/ 3075229 h 3075229"/>
              <a:gd name="connsiteX3" fmla="*/ 546916 w 3210674"/>
              <a:gd name="connsiteY3" fmla="*/ 3075229 h 3075229"/>
              <a:gd name="connsiteX4" fmla="*/ 0 w 3210674"/>
              <a:gd name="connsiteY4" fmla="*/ 0 h 3075229"/>
              <a:gd name="connsiteX0" fmla="*/ 0 w 4159870"/>
              <a:gd name="connsiteY0" fmla="*/ 0 h 3075229"/>
              <a:gd name="connsiteX1" fmla="*/ 2423972 w 4159870"/>
              <a:gd name="connsiteY1" fmla="*/ 172512 h 3075229"/>
              <a:gd name="connsiteX2" fmla="*/ 4159870 w 4159870"/>
              <a:gd name="connsiteY2" fmla="*/ 2930449 h 3075229"/>
              <a:gd name="connsiteX3" fmla="*/ 546916 w 4159870"/>
              <a:gd name="connsiteY3" fmla="*/ 3075229 h 3075229"/>
              <a:gd name="connsiteX4" fmla="*/ 0 w 4159870"/>
              <a:gd name="connsiteY4" fmla="*/ 0 h 3075229"/>
              <a:gd name="connsiteX0" fmla="*/ 0 w 4159870"/>
              <a:gd name="connsiteY0" fmla="*/ 0 h 2930449"/>
              <a:gd name="connsiteX1" fmla="*/ 2423972 w 4159870"/>
              <a:gd name="connsiteY1" fmla="*/ 172512 h 2930449"/>
              <a:gd name="connsiteX2" fmla="*/ 4159870 w 4159870"/>
              <a:gd name="connsiteY2" fmla="*/ 2930449 h 2930449"/>
              <a:gd name="connsiteX3" fmla="*/ 1703648 w 4159870"/>
              <a:gd name="connsiteY3" fmla="*/ 2928615 h 2930449"/>
              <a:gd name="connsiteX4" fmla="*/ 0 w 4159870"/>
              <a:gd name="connsiteY4" fmla="*/ 0 h 2930449"/>
              <a:gd name="connsiteX0" fmla="*/ 0 w 4198678"/>
              <a:gd name="connsiteY0" fmla="*/ 0 h 2919179"/>
              <a:gd name="connsiteX1" fmla="*/ 2462780 w 4198678"/>
              <a:gd name="connsiteY1" fmla="*/ 161242 h 2919179"/>
              <a:gd name="connsiteX2" fmla="*/ 4198678 w 4198678"/>
              <a:gd name="connsiteY2" fmla="*/ 2919179 h 2919179"/>
              <a:gd name="connsiteX3" fmla="*/ 1742456 w 4198678"/>
              <a:gd name="connsiteY3" fmla="*/ 2917345 h 2919179"/>
              <a:gd name="connsiteX4" fmla="*/ 0 w 4198678"/>
              <a:gd name="connsiteY4" fmla="*/ 0 h 2919179"/>
              <a:gd name="connsiteX0" fmla="*/ 0 w 4184910"/>
              <a:gd name="connsiteY0" fmla="*/ 0 h 2944219"/>
              <a:gd name="connsiteX1" fmla="*/ 2449012 w 4184910"/>
              <a:gd name="connsiteY1" fmla="*/ 186282 h 2944219"/>
              <a:gd name="connsiteX2" fmla="*/ 4184910 w 4184910"/>
              <a:gd name="connsiteY2" fmla="*/ 2944219 h 2944219"/>
              <a:gd name="connsiteX3" fmla="*/ 1728688 w 4184910"/>
              <a:gd name="connsiteY3" fmla="*/ 2942385 h 2944219"/>
              <a:gd name="connsiteX4" fmla="*/ 0 w 4184910"/>
              <a:gd name="connsiteY4" fmla="*/ 0 h 2944219"/>
              <a:gd name="connsiteX0" fmla="*/ 0 w 4194089"/>
              <a:gd name="connsiteY0" fmla="*/ 0 h 2927526"/>
              <a:gd name="connsiteX1" fmla="*/ 2458191 w 4194089"/>
              <a:gd name="connsiteY1" fmla="*/ 169589 h 2927526"/>
              <a:gd name="connsiteX2" fmla="*/ 4194089 w 4194089"/>
              <a:gd name="connsiteY2" fmla="*/ 2927526 h 2927526"/>
              <a:gd name="connsiteX3" fmla="*/ 1737867 w 4194089"/>
              <a:gd name="connsiteY3" fmla="*/ 2925692 h 2927526"/>
              <a:gd name="connsiteX4" fmla="*/ 0 w 4194089"/>
              <a:gd name="connsiteY4" fmla="*/ 0 h 2927526"/>
              <a:gd name="connsiteX0" fmla="*/ 0 w 4196155"/>
              <a:gd name="connsiteY0" fmla="*/ 0 h 2765614"/>
              <a:gd name="connsiteX1" fmla="*/ 2460257 w 4196155"/>
              <a:gd name="connsiteY1" fmla="*/ 7677 h 2765614"/>
              <a:gd name="connsiteX2" fmla="*/ 4196155 w 4196155"/>
              <a:gd name="connsiteY2" fmla="*/ 2765614 h 2765614"/>
              <a:gd name="connsiteX3" fmla="*/ 1739933 w 4196155"/>
              <a:gd name="connsiteY3" fmla="*/ 2763780 h 2765614"/>
              <a:gd name="connsiteX4" fmla="*/ 0 w 4196155"/>
              <a:gd name="connsiteY4" fmla="*/ 0 h 2765614"/>
              <a:gd name="connsiteX0" fmla="*/ 0 w 4196155"/>
              <a:gd name="connsiteY0" fmla="*/ 0 h 2765614"/>
              <a:gd name="connsiteX1" fmla="*/ 2338843 w 4196155"/>
              <a:gd name="connsiteY1" fmla="*/ 169186 h 2765614"/>
              <a:gd name="connsiteX2" fmla="*/ 4196155 w 4196155"/>
              <a:gd name="connsiteY2" fmla="*/ 2765614 h 2765614"/>
              <a:gd name="connsiteX3" fmla="*/ 1739933 w 4196155"/>
              <a:gd name="connsiteY3" fmla="*/ 2763780 h 2765614"/>
              <a:gd name="connsiteX4" fmla="*/ 0 w 4196155"/>
              <a:gd name="connsiteY4" fmla="*/ 0 h 2765614"/>
              <a:gd name="connsiteX0" fmla="*/ 0 w 4101848"/>
              <a:gd name="connsiteY0" fmla="*/ 0 h 2778980"/>
              <a:gd name="connsiteX1" fmla="*/ 2338843 w 4101848"/>
              <a:gd name="connsiteY1" fmla="*/ 169186 h 2778980"/>
              <a:gd name="connsiteX2" fmla="*/ 4101848 w 4101848"/>
              <a:gd name="connsiteY2" fmla="*/ 2778980 h 2778980"/>
              <a:gd name="connsiteX3" fmla="*/ 1739933 w 4101848"/>
              <a:gd name="connsiteY3" fmla="*/ 2763780 h 2778980"/>
              <a:gd name="connsiteX4" fmla="*/ 0 w 4101848"/>
              <a:gd name="connsiteY4" fmla="*/ 0 h 2778980"/>
              <a:gd name="connsiteX0" fmla="*/ 0 w 4101848"/>
              <a:gd name="connsiteY0" fmla="*/ 0 h 2778980"/>
              <a:gd name="connsiteX1" fmla="*/ 2234096 w 4101848"/>
              <a:gd name="connsiteY1" fmla="*/ 122461 h 2778980"/>
              <a:gd name="connsiteX2" fmla="*/ 4101848 w 4101848"/>
              <a:gd name="connsiteY2" fmla="*/ 2778980 h 2778980"/>
              <a:gd name="connsiteX3" fmla="*/ 1739933 w 4101848"/>
              <a:gd name="connsiteY3" fmla="*/ 2763780 h 2778980"/>
              <a:gd name="connsiteX4" fmla="*/ 0 w 4101848"/>
              <a:gd name="connsiteY4" fmla="*/ 0 h 2778980"/>
              <a:gd name="connsiteX0" fmla="*/ 0 w 4009606"/>
              <a:gd name="connsiteY0" fmla="*/ 0 h 2763780"/>
              <a:gd name="connsiteX1" fmla="*/ 2234096 w 4009606"/>
              <a:gd name="connsiteY1" fmla="*/ 122461 h 2763780"/>
              <a:gd name="connsiteX2" fmla="*/ 4009606 w 4009606"/>
              <a:gd name="connsiteY2" fmla="*/ 2630434 h 2763780"/>
              <a:gd name="connsiteX3" fmla="*/ 1739933 w 4009606"/>
              <a:gd name="connsiteY3" fmla="*/ 2763780 h 2763780"/>
              <a:gd name="connsiteX4" fmla="*/ 0 w 4009606"/>
              <a:gd name="connsiteY4" fmla="*/ 0 h 2763780"/>
              <a:gd name="connsiteX0" fmla="*/ 0 w 4009606"/>
              <a:gd name="connsiteY0" fmla="*/ 0 h 2630434"/>
              <a:gd name="connsiteX1" fmla="*/ 2234096 w 4009606"/>
              <a:gd name="connsiteY1" fmla="*/ 122461 h 2630434"/>
              <a:gd name="connsiteX2" fmla="*/ 4009606 w 4009606"/>
              <a:gd name="connsiteY2" fmla="*/ 2630434 h 2630434"/>
              <a:gd name="connsiteX3" fmla="*/ 1720717 w 4009606"/>
              <a:gd name="connsiteY3" fmla="*/ 2601036 h 2630434"/>
              <a:gd name="connsiteX4" fmla="*/ 0 w 4009606"/>
              <a:gd name="connsiteY4" fmla="*/ 0 h 2630434"/>
              <a:gd name="connsiteX0" fmla="*/ 0 w 4009606"/>
              <a:gd name="connsiteY0" fmla="*/ 0 h 2630434"/>
              <a:gd name="connsiteX1" fmla="*/ 2234096 w 4009606"/>
              <a:gd name="connsiteY1" fmla="*/ 122461 h 2630434"/>
              <a:gd name="connsiteX2" fmla="*/ 4009606 w 4009606"/>
              <a:gd name="connsiteY2" fmla="*/ 2630434 h 2630434"/>
              <a:gd name="connsiteX3" fmla="*/ 1720718 w 4009606"/>
              <a:gd name="connsiteY3" fmla="*/ 2601036 h 2630434"/>
              <a:gd name="connsiteX4" fmla="*/ 0 w 4009606"/>
              <a:gd name="connsiteY4" fmla="*/ 0 h 2630434"/>
              <a:gd name="connsiteX0" fmla="*/ 0 w 4043824"/>
              <a:gd name="connsiteY0" fmla="*/ 0 h 2627509"/>
              <a:gd name="connsiteX1" fmla="*/ 2268314 w 4043824"/>
              <a:gd name="connsiteY1" fmla="*/ 119536 h 2627509"/>
              <a:gd name="connsiteX2" fmla="*/ 4043824 w 4043824"/>
              <a:gd name="connsiteY2" fmla="*/ 2627509 h 2627509"/>
              <a:gd name="connsiteX3" fmla="*/ 1754936 w 4043824"/>
              <a:gd name="connsiteY3" fmla="*/ 2598111 h 2627509"/>
              <a:gd name="connsiteX4" fmla="*/ 0 w 4043824"/>
              <a:gd name="connsiteY4" fmla="*/ 0 h 2627509"/>
              <a:gd name="connsiteX0" fmla="*/ 0 w 4084553"/>
              <a:gd name="connsiteY0" fmla="*/ 0 h 2632511"/>
              <a:gd name="connsiteX1" fmla="*/ 2309043 w 4084553"/>
              <a:gd name="connsiteY1" fmla="*/ 124538 h 2632511"/>
              <a:gd name="connsiteX2" fmla="*/ 4084553 w 4084553"/>
              <a:gd name="connsiteY2" fmla="*/ 2632511 h 2632511"/>
              <a:gd name="connsiteX3" fmla="*/ 1795665 w 4084553"/>
              <a:gd name="connsiteY3" fmla="*/ 2603113 h 2632511"/>
              <a:gd name="connsiteX4" fmla="*/ 0 w 4084553"/>
              <a:gd name="connsiteY4" fmla="*/ 0 h 2632511"/>
              <a:gd name="connsiteX0" fmla="*/ 0 w 4084553"/>
              <a:gd name="connsiteY0" fmla="*/ 0 h 2632511"/>
              <a:gd name="connsiteX1" fmla="*/ 2309043 w 4084553"/>
              <a:gd name="connsiteY1" fmla="*/ 124538 h 2632511"/>
              <a:gd name="connsiteX2" fmla="*/ 4084553 w 4084553"/>
              <a:gd name="connsiteY2" fmla="*/ 2632511 h 2632511"/>
              <a:gd name="connsiteX3" fmla="*/ 1768290 w 4084553"/>
              <a:gd name="connsiteY3" fmla="*/ 2605453 h 2632511"/>
              <a:gd name="connsiteX4" fmla="*/ 0 w 4084553"/>
              <a:gd name="connsiteY4" fmla="*/ 0 h 2632511"/>
              <a:gd name="connsiteX0" fmla="*/ 0 w 4101578"/>
              <a:gd name="connsiteY0" fmla="*/ 0 h 2633176"/>
              <a:gd name="connsiteX1" fmla="*/ 2309043 w 4101578"/>
              <a:gd name="connsiteY1" fmla="*/ 124538 h 2633176"/>
              <a:gd name="connsiteX2" fmla="*/ 4101578 w 4101578"/>
              <a:gd name="connsiteY2" fmla="*/ 2633176 h 2633176"/>
              <a:gd name="connsiteX3" fmla="*/ 1768290 w 4101578"/>
              <a:gd name="connsiteY3" fmla="*/ 2605453 h 2633176"/>
              <a:gd name="connsiteX4" fmla="*/ 0 w 4101578"/>
              <a:gd name="connsiteY4" fmla="*/ 0 h 263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1578" h="2633176">
                <a:moveTo>
                  <a:pt x="0" y="0"/>
                </a:moveTo>
                <a:lnTo>
                  <a:pt x="2309043" y="124538"/>
                </a:lnTo>
                <a:lnTo>
                  <a:pt x="4101578" y="2633176"/>
                </a:lnTo>
                <a:lnTo>
                  <a:pt x="1768290" y="26054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id-ID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 rot="19871777">
            <a:off x="8677149" y="1675275"/>
            <a:ext cx="3904934" cy="2516358"/>
          </a:xfrm>
          <a:custGeom>
            <a:avLst/>
            <a:gdLst>
              <a:gd name="connsiteX0" fmla="*/ 0 w 2663758"/>
              <a:gd name="connsiteY0" fmla="*/ 0 h 3252788"/>
              <a:gd name="connsiteX1" fmla="*/ 2663758 w 2663758"/>
              <a:gd name="connsiteY1" fmla="*/ 0 h 3252788"/>
              <a:gd name="connsiteX2" fmla="*/ 2663758 w 2663758"/>
              <a:gd name="connsiteY2" fmla="*/ 3252788 h 3252788"/>
              <a:gd name="connsiteX3" fmla="*/ 0 w 2663758"/>
              <a:gd name="connsiteY3" fmla="*/ 3252788 h 3252788"/>
              <a:gd name="connsiteX4" fmla="*/ 0 w 2663758"/>
              <a:gd name="connsiteY4" fmla="*/ 0 h 3252788"/>
              <a:gd name="connsiteX0" fmla="*/ 0 w 3210674"/>
              <a:gd name="connsiteY0" fmla="*/ 177559 h 3252788"/>
              <a:gd name="connsiteX1" fmla="*/ 3210674 w 3210674"/>
              <a:gd name="connsiteY1" fmla="*/ 0 h 3252788"/>
              <a:gd name="connsiteX2" fmla="*/ 3210674 w 3210674"/>
              <a:gd name="connsiteY2" fmla="*/ 3252788 h 3252788"/>
              <a:gd name="connsiteX3" fmla="*/ 546916 w 3210674"/>
              <a:gd name="connsiteY3" fmla="*/ 3252788 h 3252788"/>
              <a:gd name="connsiteX4" fmla="*/ 0 w 3210674"/>
              <a:gd name="connsiteY4" fmla="*/ 177559 h 3252788"/>
              <a:gd name="connsiteX0" fmla="*/ 0 w 3210674"/>
              <a:gd name="connsiteY0" fmla="*/ 0 h 3075229"/>
              <a:gd name="connsiteX1" fmla="*/ 2423972 w 3210674"/>
              <a:gd name="connsiteY1" fmla="*/ 172512 h 3075229"/>
              <a:gd name="connsiteX2" fmla="*/ 3210674 w 3210674"/>
              <a:gd name="connsiteY2" fmla="*/ 3075229 h 3075229"/>
              <a:gd name="connsiteX3" fmla="*/ 546916 w 3210674"/>
              <a:gd name="connsiteY3" fmla="*/ 3075229 h 3075229"/>
              <a:gd name="connsiteX4" fmla="*/ 0 w 3210674"/>
              <a:gd name="connsiteY4" fmla="*/ 0 h 3075229"/>
              <a:gd name="connsiteX0" fmla="*/ 0 w 4159870"/>
              <a:gd name="connsiteY0" fmla="*/ 0 h 3075229"/>
              <a:gd name="connsiteX1" fmla="*/ 2423972 w 4159870"/>
              <a:gd name="connsiteY1" fmla="*/ 172512 h 3075229"/>
              <a:gd name="connsiteX2" fmla="*/ 4159870 w 4159870"/>
              <a:gd name="connsiteY2" fmla="*/ 2930449 h 3075229"/>
              <a:gd name="connsiteX3" fmla="*/ 546916 w 4159870"/>
              <a:gd name="connsiteY3" fmla="*/ 3075229 h 3075229"/>
              <a:gd name="connsiteX4" fmla="*/ 0 w 4159870"/>
              <a:gd name="connsiteY4" fmla="*/ 0 h 3075229"/>
              <a:gd name="connsiteX0" fmla="*/ 0 w 4159870"/>
              <a:gd name="connsiteY0" fmla="*/ 0 h 2930449"/>
              <a:gd name="connsiteX1" fmla="*/ 2423972 w 4159870"/>
              <a:gd name="connsiteY1" fmla="*/ 172512 h 2930449"/>
              <a:gd name="connsiteX2" fmla="*/ 4159870 w 4159870"/>
              <a:gd name="connsiteY2" fmla="*/ 2930449 h 2930449"/>
              <a:gd name="connsiteX3" fmla="*/ 1703648 w 4159870"/>
              <a:gd name="connsiteY3" fmla="*/ 2928615 h 2930449"/>
              <a:gd name="connsiteX4" fmla="*/ 0 w 4159870"/>
              <a:gd name="connsiteY4" fmla="*/ 0 h 2930449"/>
              <a:gd name="connsiteX0" fmla="*/ 0 w 4198678"/>
              <a:gd name="connsiteY0" fmla="*/ 0 h 2919179"/>
              <a:gd name="connsiteX1" fmla="*/ 2462780 w 4198678"/>
              <a:gd name="connsiteY1" fmla="*/ 161242 h 2919179"/>
              <a:gd name="connsiteX2" fmla="*/ 4198678 w 4198678"/>
              <a:gd name="connsiteY2" fmla="*/ 2919179 h 2919179"/>
              <a:gd name="connsiteX3" fmla="*/ 1742456 w 4198678"/>
              <a:gd name="connsiteY3" fmla="*/ 2917345 h 2919179"/>
              <a:gd name="connsiteX4" fmla="*/ 0 w 4198678"/>
              <a:gd name="connsiteY4" fmla="*/ 0 h 2919179"/>
              <a:gd name="connsiteX0" fmla="*/ 0 w 4184910"/>
              <a:gd name="connsiteY0" fmla="*/ 0 h 2944219"/>
              <a:gd name="connsiteX1" fmla="*/ 2449012 w 4184910"/>
              <a:gd name="connsiteY1" fmla="*/ 186282 h 2944219"/>
              <a:gd name="connsiteX2" fmla="*/ 4184910 w 4184910"/>
              <a:gd name="connsiteY2" fmla="*/ 2944219 h 2944219"/>
              <a:gd name="connsiteX3" fmla="*/ 1728688 w 4184910"/>
              <a:gd name="connsiteY3" fmla="*/ 2942385 h 2944219"/>
              <a:gd name="connsiteX4" fmla="*/ 0 w 4184910"/>
              <a:gd name="connsiteY4" fmla="*/ 0 h 2944219"/>
              <a:gd name="connsiteX0" fmla="*/ 0 w 4194089"/>
              <a:gd name="connsiteY0" fmla="*/ 0 h 2927526"/>
              <a:gd name="connsiteX1" fmla="*/ 2458191 w 4194089"/>
              <a:gd name="connsiteY1" fmla="*/ 169589 h 2927526"/>
              <a:gd name="connsiteX2" fmla="*/ 4194089 w 4194089"/>
              <a:gd name="connsiteY2" fmla="*/ 2927526 h 2927526"/>
              <a:gd name="connsiteX3" fmla="*/ 1737867 w 4194089"/>
              <a:gd name="connsiteY3" fmla="*/ 2925692 h 2927526"/>
              <a:gd name="connsiteX4" fmla="*/ 0 w 4194089"/>
              <a:gd name="connsiteY4" fmla="*/ 0 h 2927526"/>
              <a:gd name="connsiteX0" fmla="*/ 0 w 4196155"/>
              <a:gd name="connsiteY0" fmla="*/ 0 h 2765614"/>
              <a:gd name="connsiteX1" fmla="*/ 2460257 w 4196155"/>
              <a:gd name="connsiteY1" fmla="*/ 7677 h 2765614"/>
              <a:gd name="connsiteX2" fmla="*/ 4196155 w 4196155"/>
              <a:gd name="connsiteY2" fmla="*/ 2765614 h 2765614"/>
              <a:gd name="connsiteX3" fmla="*/ 1739933 w 4196155"/>
              <a:gd name="connsiteY3" fmla="*/ 2763780 h 2765614"/>
              <a:gd name="connsiteX4" fmla="*/ 0 w 4196155"/>
              <a:gd name="connsiteY4" fmla="*/ 0 h 2765614"/>
              <a:gd name="connsiteX0" fmla="*/ 0 w 4196155"/>
              <a:gd name="connsiteY0" fmla="*/ 0 h 2765614"/>
              <a:gd name="connsiteX1" fmla="*/ 2338843 w 4196155"/>
              <a:gd name="connsiteY1" fmla="*/ 169186 h 2765614"/>
              <a:gd name="connsiteX2" fmla="*/ 4196155 w 4196155"/>
              <a:gd name="connsiteY2" fmla="*/ 2765614 h 2765614"/>
              <a:gd name="connsiteX3" fmla="*/ 1739933 w 4196155"/>
              <a:gd name="connsiteY3" fmla="*/ 2763780 h 2765614"/>
              <a:gd name="connsiteX4" fmla="*/ 0 w 4196155"/>
              <a:gd name="connsiteY4" fmla="*/ 0 h 2765614"/>
              <a:gd name="connsiteX0" fmla="*/ 0 w 4101848"/>
              <a:gd name="connsiteY0" fmla="*/ 0 h 2778980"/>
              <a:gd name="connsiteX1" fmla="*/ 2338843 w 4101848"/>
              <a:gd name="connsiteY1" fmla="*/ 169186 h 2778980"/>
              <a:gd name="connsiteX2" fmla="*/ 4101848 w 4101848"/>
              <a:gd name="connsiteY2" fmla="*/ 2778980 h 2778980"/>
              <a:gd name="connsiteX3" fmla="*/ 1739933 w 4101848"/>
              <a:gd name="connsiteY3" fmla="*/ 2763780 h 2778980"/>
              <a:gd name="connsiteX4" fmla="*/ 0 w 4101848"/>
              <a:gd name="connsiteY4" fmla="*/ 0 h 2778980"/>
              <a:gd name="connsiteX0" fmla="*/ 0 w 4101848"/>
              <a:gd name="connsiteY0" fmla="*/ 0 h 2778980"/>
              <a:gd name="connsiteX1" fmla="*/ 2234096 w 4101848"/>
              <a:gd name="connsiteY1" fmla="*/ 122461 h 2778980"/>
              <a:gd name="connsiteX2" fmla="*/ 4101848 w 4101848"/>
              <a:gd name="connsiteY2" fmla="*/ 2778980 h 2778980"/>
              <a:gd name="connsiteX3" fmla="*/ 1739933 w 4101848"/>
              <a:gd name="connsiteY3" fmla="*/ 2763780 h 2778980"/>
              <a:gd name="connsiteX4" fmla="*/ 0 w 4101848"/>
              <a:gd name="connsiteY4" fmla="*/ 0 h 2778980"/>
              <a:gd name="connsiteX0" fmla="*/ 0 w 4009606"/>
              <a:gd name="connsiteY0" fmla="*/ 0 h 2763780"/>
              <a:gd name="connsiteX1" fmla="*/ 2234096 w 4009606"/>
              <a:gd name="connsiteY1" fmla="*/ 122461 h 2763780"/>
              <a:gd name="connsiteX2" fmla="*/ 4009606 w 4009606"/>
              <a:gd name="connsiteY2" fmla="*/ 2630434 h 2763780"/>
              <a:gd name="connsiteX3" fmla="*/ 1739933 w 4009606"/>
              <a:gd name="connsiteY3" fmla="*/ 2763780 h 2763780"/>
              <a:gd name="connsiteX4" fmla="*/ 0 w 4009606"/>
              <a:gd name="connsiteY4" fmla="*/ 0 h 2763780"/>
              <a:gd name="connsiteX0" fmla="*/ 0 w 4009606"/>
              <a:gd name="connsiteY0" fmla="*/ 0 h 2630434"/>
              <a:gd name="connsiteX1" fmla="*/ 2234096 w 4009606"/>
              <a:gd name="connsiteY1" fmla="*/ 122461 h 2630434"/>
              <a:gd name="connsiteX2" fmla="*/ 4009606 w 4009606"/>
              <a:gd name="connsiteY2" fmla="*/ 2630434 h 2630434"/>
              <a:gd name="connsiteX3" fmla="*/ 1720717 w 4009606"/>
              <a:gd name="connsiteY3" fmla="*/ 2601036 h 2630434"/>
              <a:gd name="connsiteX4" fmla="*/ 0 w 4009606"/>
              <a:gd name="connsiteY4" fmla="*/ 0 h 2630434"/>
              <a:gd name="connsiteX0" fmla="*/ 0 w 4009606"/>
              <a:gd name="connsiteY0" fmla="*/ 0 h 2630434"/>
              <a:gd name="connsiteX1" fmla="*/ 2234096 w 4009606"/>
              <a:gd name="connsiteY1" fmla="*/ 122461 h 2630434"/>
              <a:gd name="connsiteX2" fmla="*/ 4009606 w 4009606"/>
              <a:gd name="connsiteY2" fmla="*/ 2630434 h 2630434"/>
              <a:gd name="connsiteX3" fmla="*/ 1720718 w 4009606"/>
              <a:gd name="connsiteY3" fmla="*/ 2601036 h 2630434"/>
              <a:gd name="connsiteX4" fmla="*/ 0 w 4009606"/>
              <a:gd name="connsiteY4" fmla="*/ 0 h 2630434"/>
              <a:gd name="connsiteX0" fmla="*/ 0 w 4043824"/>
              <a:gd name="connsiteY0" fmla="*/ 0 h 2627509"/>
              <a:gd name="connsiteX1" fmla="*/ 2268314 w 4043824"/>
              <a:gd name="connsiteY1" fmla="*/ 119536 h 2627509"/>
              <a:gd name="connsiteX2" fmla="*/ 4043824 w 4043824"/>
              <a:gd name="connsiteY2" fmla="*/ 2627509 h 2627509"/>
              <a:gd name="connsiteX3" fmla="*/ 1754936 w 4043824"/>
              <a:gd name="connsiteY3" fmla="*/ 2598111 h 2627509"/>
              <a:gd name="connsiteX4" fmla="*/ 0 w 4043824"/>
              <a:gd name="connsiteY4" fmla="*/ 0 h 2627509"/>
              <a:gd name="connsiteX0" fmla="*/ 0 w 4043824"/>
              <a:gd name="connsiteY0" fmla="*/ 0 h 2627509"/>
              <a:gd name="connsiteX1" fmla="*/ 2167168 w 4043824"/>
              <a:gd name="connsiteY1" fmla="*/ 176969 h 2627509"/>
              <a:gd name="connsiteX2" fmla="*/ 4043824 w 4043824"/>
              <a:gd name="connsiteY2" fmla="*/ 2627509 h 2627509"/>
              <a:gd name="connsiteX3" fmla="*/ 1754936 w 4043824"/>
              <a:gd name="connsiteY3" fmla="*/ 2598111 h 2627509"/>
              <a:gd name="connsiteX4" fmla="*/ 0 w 4043824"/>
              <a:gd name="connsiteY4" fmla="*/ 0 h 2627509"/>
              <a:gd name="connsiteX0" fmla="*/ 0 w 3904934"/>
              <a:gd name="connsiteY0" fmla="*/ 0 h 2598111"/>
              <a:gd name="connsiteX1" fmla="*/ 2167168 w 3904934"/>
              <a:gd name="connsiteY1" fmla="*/ 176969 h 2598111"/>
              <a:gd name="connsiteX2" fmla="*/ 3904934 w 3904934"/>
              <a:gd name="connsiteY2" fmla="*/ 2516358 h 2598111"/>
              <a:gd name="connsiteX3" fmla="*/ 1754936 w 3904934"/>
              <a:gd name="connsiteY3" fmla="*/ 2598111 h 2598111"/>
              <a:gd name="connsiteX4" fmla="*/ 0 w 3904934"/>
              <a:gd name="connsiteY4" fmla="*/ 0 h 2598111"/>
              <a:gd name="connsiteX0" fmla="*/ 0 w 3904934"/>
              <a:gd name="connsiteY0" fmla="*/ 0 h 2516358"/>
              <a:gd name="connsiteX1" fmla="*/ 2167168 w 3904934"/>
              <a:gd name="connsiteY1" fmla="*/ 176969 h 2516358"/>
              <a:gd name="connsiteX2" fmla="*/ 3904934 w 3904934"/>
              <a:gd name="connsiteY2" fmla="*/ 2516358 h 2516358"/>
              <a:gd name="connsiteX3" fmla="*/ 1726209 w 3904934"/>
              <a:gd name="connsiteY3" fmla="*/ 2460574 h 2516358"/>
              <a:gd name="connsiteX4" fmla="*/ 0 w 3904934"/>
              <a:gd name="connsiteY4" fmla="*/ 0 h 251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4934" h="2516358">
                <a:moveTo>
                  <a:pt x="0" y="0"/>
                </a:moveTo>
                <a:lnTo>
                  <a:pt x="2167168" y="176969"/>
                </a:lnTo>
                <a:lnTo>
                  <a:pt x="3904934" y="2516358"/>
                </a:lnTo>
                <a:lnTo>
                  <a:pt x="1726209" y="24605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 rot="19871777">
            <a:off x="10776604" y="766022"/>
            <a:ext cx="3786688" cy="2415109"/>
          </a:xfrm>
          <a:custGeom>
            <a:avLst/>
            <a:gdLst>
              <a:gd name="connsiteX0" fmla="*/ 0 w 2663758"/>
              <a:gd name="connsiteY0" fmla="*/ 0 h 3252788"/>
              <a:gd name="connsiteX1" fmla="*/ 2663758 w 2663758"/>
              <a:gd name="connsiteY1" fmla="*/ 0 h 3252788"/>
              <a:gd name="connsiteX2" fmla="*/ 2663758 w 2663758"/>
              <a:gd name="connsiteY2" fmla="*/ 3252788 h 3252788"/>
              <a:gd name="connsiteX3" fmla="*/ 0 w 2663758"/>
              <a:gd name="connsiteY3" fmla="*/ 3252788 h 3252788"/>
              <a:gd name="connsiteX4" fmla="*/ 0 w 2663758"/>
              <a:gd name="connsiteY4" fmla="*/ 0 h 3252788"/>
              <a:gd name="connsiteX0" fmla="*/ 0 w 3210674"/>
              <a:gd name="connsiteY0" fmla="*/ 177559 h 3252788"/>
              <a:gd name="connsiteX1" fmla="*/ 3210674 w 3210674"/>
              <a:gd name="connsiteY1" fmla="*/ 0 h 3252788"/>
              <a:gd name="connsiteX2" fmla="*/ 3210674 w 3210674"/>
              <a:gd name="connsiteY2" fmla="*/ 3252788 h 3252788"/>
              <a:gd name="connsiteX3" fmla="*/ 546916 w 3210674"/>
              <a:gd name="connsiteY3" fmla="*/ 3252788 h 3252788"/>
              <a:gd name="connsiteX4" fmla="*/ 0 w 3210674"/>
              <a:gd name="connsiteY4" fmla="*/ 177559 h 3252788"/>
              <a:gd name="connsiteX0" fmla="*/ 0 w 3210674"/>
              <a:gd name="connsiteY0" fmla="*/ 0 h 3075229"/>
              <a:gd name="connsiteX1" fmla="*/ 2423972 w 3210674"/>
              <a:gd name="connsiteY1" fmla="*/ 172512 h 3075229"/>
              <a:gd name="connsiteX2" fmla="*/ 3210674 w 3210674"/>
              <a:gd name="connsiteY2" fmla="*/ 3075229 h 3075229"/>
              <a:gd name="connsiteX3" fmla="*/ 546916 w 3210674"/>
              <a:gd name="connsiteY3" fmla="*/ 3075229 h 3075229"/>
              <a:gd name="connsiteX4" fmla="*/ 0 w 3210674"/>
              <a:gd name="connsiteY4" fmla="*/ 0 h 3075229"/>
              <a:gd name="connsiteX0" fmla="*/ 0 w 4159870"/>
              <a:gd name="connsiteY0" fmla="*/ 0 h 3075229"/>
              <a:gd name="connsiteX1" fmla="*/ 2423972 w 4159870"/>
              <a:gd name="connsiteY1" fmla="*/ 172512 h 3075229"/>
              <a:gd name="connsiteX2" fmla="*/ 4159870 w 4159870"/>
              <a:gd name="connsiteY2" fmla="*/ 2930449 h 3075229"/>
              <a:gd name="connsiteX3" fmla="*/ 546916 w 4159870"/>
              <a:gd name="connsiteY3" fmla="*/ 3075229 h 3075229"/>
              <a:gd name="connsiteX4" fmla="*/ 0 w 4159870"/>
              <a:gd name="connsiteY4" fmla="*/ 0 h 3075229"/>
              <a:gd name="connsiteX0" fmla="*/ 0 w 4159870"/>
              <a:gd name="connsiteY0" fmla="*/ 0 h 2930449"/>
              <a:gd name="connsiteX1" fmla="*/ 2423972 w 4159870"/>
              <a:gd name="connsiteY1" fmla="*/ 172512 h 2930449"/>
              <a:gd name="connsiteX2" fmla="*/ 4159870 w 4159870"/>
              <a:gd name="connsiteY2" fmla="*/ 2930449 h 2930449"/>
              <a:gd name="connsiteX3" fmla="*/ 1703648 w 4159870"/>
              <a:gd name="connsiteY3" fmla="*/ 2928615 h 2930449"/>
              <a:gd name="connsiteX4" fmla="*/ 0 w 4159870"/>
              <a:gd name="connsiteY4" fmla="*/ 0 h 2930449"/>
              <a:gd name="connsiteX0" fmla="*/ 0 w 4198678"/>
              <a:gd name="connsiteY0" fmla="*/ 0 h 2919179"/>
              <a:gd name="connsiteX1" fmla="*/ 2462780 w 4198678"/>
              <a:gd name="connsiteY1" fmla="*/ 161242 h 2919179"/>
              <a:gd name="connsiteX2" fmla="*/ 4198678 w 4198678"/>
              <a:gd name="connsiteY2" fmla="*/ 2919179 h 2919179"/>
              <a:gd name="connsiteX3" fmla="*/ 1742456 w 4198678"/>
              <a:gd name="connsiteY3" fmla="*/ 2917345 h 2919179"/>
              <a:gd name="connsiteX4" fmla="*/ 0 w 4198678"/>
              <a:gd name="connsiteY4" fmla="*/ 0 h 2919179"/>
              <a:gd name="connsiteX0" fmla="*/ 0 w 4184910"/>
              <a:gd name="connsiteY0" fmla="*/ 0 h 2944219"/>
              <a:gd name="connsiteX1" fmla="*/ 2449012 w 4184910"/>
              <a:gd name="connsiteY1" fmla="*/ 186282 h 2944219"/>
              <a:gd name="connsiteX2" fmla="*/ 4184910 w 4184910"/>
              <a:gd name="connsiteY2" fmla="*/ 2944219 h 2944219"/>
              <a:gd name="connsiteX3" fmla="*/ 1728688 w 4184910"/>
              <a:gd name="connsiteY3" fmla="*/ 2942385 h 2944219"/>
              <a:gd name="connsiteX4" fmla="*/ 0 w 4184910"/>
              <a:gd name="connsiteY4" fmla="*/ 0 h 2944219"/>
              <a:gd name="connsiteX0" fmla="*/ 0 w 4194089"/>
              <a:gd name="connsiteY0" fmla="*/ 0 h 2927526"/>
              <a:gd name="connsiteX1" fmla="*/ 2458191 w 4194089"/>
              <a:gd name="connsiteY1" fmla="*/ 169589 h 2927526"/>
              <a:gd name="connsiteX2" fmla="*/ 4194089 w 4194089"/>
              <a:gd name="connsiteY2" fmla="*/ 2927526 h 2927526"/>
              <a:gd name="connsiteX3" fmla="*/ 1737867 w 4194089"/>
              <a:gd name="connsiteY3" fmla="*/ 2925692 h 2927526"/>
              <a:gd name="connsiteX4" fmla="*/ 0 w 4194089"/>
              <a:gd name="connsiteY4" fmla="*/ 0 h 2927526"/>
              <a:gd name="connsiteX0" fmla="*/ 0 w 4196155"/>
              <a:gd name="connsiteY0" fmla="*/ 0 h 2765614"/>
              <a:gd name="connsiteX1" fmla="*/ 2460257 w 4196155"/>
              <a:gd name="connsiteY1" fmla="*/ 7677 h 2765614"/>
              <a:gd name="connsiteX2" fmla="*/ 4196155 w 4196155"/>
              <a:gd name="connsiteY2" fmla="*/ 2765614 h 2765614"/>
              <a:gd name="connsiteX3" fmla="*/ 1739933 w 4196155"/>
              <a:gd name="connsiteY3" fmla="*/ 2763780 h 2765614"/>
              <a:gd name="connsiteX4" fmla="*/ 0 w 4196155"/>
              <a:gd name="connsiteY4" fmla="*/ 0 h 2765614"/>
              <a:gd name="connsiteX0" fmla="*/ 0 w 4196155"/>
              <a:gd name="connsiteY0" fmla="*/ 0 h 2765614"/>
              <a:gd name="connsiteX1" fmla="*/ 2338843 w 4196155"/>
              <a:gd name="connsiteY1" fmla="*/ 169186 h 2765614"/>
              <a:gd name="connsiteX2" fmla="*/ 4196155 w 4196155"/>
              <a:gd name="connsiteY2" fmla="*/ 2765614 h 2765614"/>
              <a:gd name="connsiteX3" fmla="*/ 1739933 w 4196155"/>
              <a:gd name="connsiteY3" fmla="*/ 2763780 h 2765614"/>
              <a:gd name="connsiteX4" fmla="*/ 0 w 4196155"/>
              <a:gd name="connsiteY4" fmla="*/ 0 h 2765614"/>
              <a:gd name="connsiteX0" fmla="*/ 0 w 4101848"/>
              <a:gd name="connsiteY0" fmla="*/ 0 h 2778980"/>
              <a:gd name="connsiteX1" fmla="*/ 2338843 w 4101848"/>
              <a:gd name="connsiteY1" fmla="*/ 169186 h 2778980"/>
              <a:gd name="connsiteX2" fmla="*/ 4101848 w 4101848"/>
              <a:gd name="connsiteY2" fmla="*/ 2778980 h 2778980"/>
              <a:gd name="connsiteX3" fmla="*/ 1739933 w 4101848"/>
              <a:gd name="connsiteY3" fmla="*/ 2763780 h 2778980"/>
              <a:gd name="connsiteX4" fmla="*/ 0 w 4101848"/>
              <a:gd name="connsiteY4" fmla="*/ 0 h 2778980"/>
              <a:gd name="connsiteX0" fmla="*/ 0 w 4101848"/>
              <a:gd name="connsiteY0" fmla="*/ 0 h 2778980"/>
              <a:gd name="connsiteX1" fmla="*/ 2234096 w 4101848"/>
              <a:gd name="connsiteY1" fmla="*/ 122461 h 2778980"/>
              <a:gd name="connsiteX2" fmla="*/ 4101848 w 4101848"/>
              <a:gd name="connsiteY2" fmla="*/ 2778980 h 2778980"/>
              <a:gd name="connsiteX3" fmla="*/ 1739933 w 4101848"/>
              <a:gd name="connsiteY3" fmla="*/ 2763780 h 2778980"/>
              <a:gd name="connsiteX4" fmla="*/ 0 w 4101848"/>
              <a:gd name="connsiteY4" fmla="*/ 0 h 2778980"/>
              <a:gd name="connsiteX0" fmla="*/ 0 w 4009606"/>
              <a:gd name="connsiteY0" fmla="*/ 0 h 2763780"/>
              <a:gd name="connsiteX1" fmla="*/ 2234096 w 4009606"/>
              <a:gd name="connsiteY1" fmla="*/ 122461 h 2763780"/>
              <a:gd name="connsiteX2" fmla="*/ 4009606 w 4009606"/>
              <a:gd name="connsiteY2" fmla="*/ 2630434 h 2763780"/>
              <a:gd name="connsiteX3" fmla="*/ 1739933 w 4009606"/>
              <a:gd name="connsiteY3" fmla="*/ 2763780 h 2763780"/>
              <a:gd name="connsiteX4" fmla="*/ 0 w 4009606"/>
              <a:gd name="connsiteY4" fmla="*/ 0 h 2763780"/>
              <a:gd name="connsiteX0" fmla="*/ 0 w 4009606"/>
              <a:gd name="connsiteY0" fmla="*/ 0 h 2630434"/>
              <a:gd name="connsiteX1" fmla="*/ 2234096 w 4009606"/>
              <a:gd name="connsiteY1" fmla="*/ 122461 h 2630434"/>
              <a:gd name="connsiteX2" fmla="*/ 4009606 w 4009606"/>
              <a:gd name="connsiteY2" fmla="*/ 2630434 h 2630434"/>
              <a:gd name="connsiteX3" fmla="*/ 1720717 w 4009606"/>
              <a:gd name="connsiteY3" fmla="*/ 2601036 h 2630434"/>
              <a:gd name="connsiteX4" fmla="*/ 0 w 4009606"/>
              <a:gd name="connsiteY4" fmla="*/ 0 h 2630434"/>
              <a:gd name="connsiteX0" fmla="*/ 0 w 4009606"/>
              <a:gd name="connsiteY0" fmla="*/ 0 h 2630434"/>
              <a:gd name="connsiteX1" fmla="*/ 2234096 w 4009606"/>
              <a:gd name="connsiteY1" fmla="*/ 122461 h 2630434"/>
              <a:gd name="connsiteX2" fmla="*/ 4009606 w 4009606"/>
              <a:gd name="connsiteY2" fmla="*/ 2630434 h 2630434"/>
              <a:gd name="connsiteX3" fmla="*/ 1720718 w 4009606"/>
              <a:gd name="connsiteY3" fmla="*/ 2601036 h 2630434"/>
              <a:gd name="connsiteX4" fmla="*/ 0 w 4009606"/>
              <a:gd name="connsiteY4" fmla="*/ 0 h 2630434"/>
              <a:gd name="connsiteX0" fmla="*/ 0 w 4043824"/>
              <a:gd name="connsiteY0" fmla="*/ 0 h 2627509"/>
              <a:gd name="connsiteX1" fmla="*/ 2268314 w 4043824"/>
              <a:gd name="connsiteY1" fmla="*/ 119536 h 2627509"/>
              <a:gd name="connsiteX2" fmla="*/ 4043824 w 4043824"/>
              <a:gd name="connsiteY2" fmla="*/ 2627509 h 2627509"/>
              <a:gd name="connsiteX3" fmla="*/ 1754936 w 4043824"/>
              <a:gd name="connsiteY3" fmla="*/ 2598111 h 2627509"/>
              <a:gd name="connsiteX4" fmla="*/ 0 w 4043824"/>
              <a:gd name="connsiteY4" fmla="*/ 0 h 2627509"/>
              <a:gd name="connsiteX0" fmla="*/ 0 w 4043824"/>
              <a:gd name="connsiteY0" fmla="*/ 0 h 2627509"/>
              <a:gd name="connsiteX1" fmla="*/ 2167168 w 4043824"/>
              <a:gd name="connsiteY1" fmla="*/ 176969 h 2627509"/>
              <a:gd name="connsiteX2" fmla="*/ 4043824 w 4043824"/>
              <a:gd name="connsiteY2" fmla="*/ 2627509 h 2627509"/>
              <a:gd name="connsiteX3" fmla="*/ 1754936 w 4043824"/>
              <a:gd name="connsiteY3" fmla="*/ 2598111 h 2627509"/>
              <a:gd name="connsiteX4" fmla="*/ 0 w 4043824"/>
              <a:gd name="connsiteY4" fmla="*/ 0 h 2627509"/>
              <a:gd name="connsiteX0" fmla="*/ 0 w 3904934"/>
              <a:gd name="connsiteY0" fmla="*/ 0 h 2598111"/>
              <a:gd name="connsiteX1" fmla="*/ 2167168 w 3904934"/>
              <a:gd name="connsiteY1" fmla="*/ 176969 h 2598111"/>
              <a:gd name="connsiteX2" fmla="*/ 3904934 w 3904934"/>
              <a:gd name="connsiteY2" fmla="*/ 2516358 h 2598111"/>
              <a:gd name="connsiteX3" fmla="*/ 1754936 w 3904934"/>
              <a:gd name="connsiteY3" fmla="*/ 2598111 h 2598111"/>
              <a:gd name="connsiteX4" fmla="*/ 0 w 3904934"/>
              <a:gd name="connsiteY4" fmla="*/ 0 h 2598111"/>
              <a:gd name="connsiteX0" fmla="*/ 0 w 3904934"/>
              <a:gd name="connsiteY0" fmla="*/ 0 h 2516358"/>
              <a:gd name="connsiteX1" fmla="*/ 2167168 w 3904934"/>
              <a:gd name="connsiteY1" fmla="*/ 176969 h 2516358"/>
              <a:gd name="connsiteX2" fmla="*/ 3904934 w 3904934"/>
              <a:gd name="connsiteY2" fmla="*/ 2516358 h 2516358"/>
              <a:gd name="connsiteX3" fmla="*/ 1726209 w 3904934"/>
              <a:gd name="connsiteY3" fmla="*/ 2460574 h 2516358"/>
              <a:gd name="connsiteX4" fmla="*/ 0 w 3904934"/>
              <a:gd name="connsiteY4" fmla="*/ 0 h 2516358"/>
              <a:gd name="connsiteX0" fmla="*/ 0 w 3916618"/>
              <a:gd name="connsiteY0" fmla="*/ 0 h 2508289"/>
              <a:gd name="connsiteX1" fmla="*/ 2178852 w 3916618"/>
              <a:gd name="connsiteY1" fmla="*/ 168900 h 2508289"/>
              <a:gd name="connsiteX2" fmla="*/ 3916618 w 3916618"/>
              <a:gd name="connsiteY2" fmla="*/ 2508289 h 2508289"/>
              <a:gd name="connsiteX3" fmla="*/ 1737893 w 3916618"/>
              <a:gd name="connsiteY3" fmla="*/ 2452505 h 2508289"/>
              <a:gd name="connsiteX4" fmla="*/ 0 w 3916618"/>
              <a:gd name="connsiteY4" fmla="*/ 0 h 2508289"/>
              <a:gd name="connsiteX0" fmla="*/ 0 w 3916618"/>
              <a:gd name="connsiteY0" fmla="*/ 0 h 2508289"/>
              <a:gd name="connsiteX1" fmla="*/ 2074811 w 3916618"/>
              <a:gd name="connsiteY1" fmla="*/ 213146 h 2508289"/>
              <a:gd name="connsiteX2" fmla="*/ 3916618 w 3916618"/>
              <a:gd name="connsiteY2" fmla="*/ 2508289 h 2508289"/>
              <a:gd name="connsiteX3" fmla="*/ 1737893 w 3916618"/>
              <a:gd name="connsiteY3" fmla="*/ 2452505 h 2508289"/>
              <a:gd name="connsiteX4" fmla="*/ 0 w 3916618"/>
              <a:gd name="connsiteY4" fmla="*/ 0 h 2508289"/>
              <a:gd name="connsiteX0" fmla="*/ 0 w 3786688"/>
              <a:gd name="connsiteY0" fmla="*/ 0 h 2452505"/>
              <a:gd name="connsiteX1" fmla="*/ 2074811 w 3786688"/>
              <a:gd name="connsiteY1" fmla="*/ 213146 h 2452505"/>
              <a:gd name="connsiteX2" fmla="*/ 3786688 w 3786688"/>
              <a:gd name="connsiteY2" fmla="*/ 2415109 h 2452505"/>
              <a:gd name="connsiteX3" fmla="*/ 1737893 w 3786688"/>
              <a:gd name="connsiteY3" fmla="*/ 2452505 h 2452505"/>
              <a:gd name="connsiteX4" fmla="*/ 0 w 3786688"/>
              <a:gd name="connsiteY4" fmla="*/ 0 h 2452505"/>
              <a:gd name="connsiteX0" fmla="*/ 0 w 3786688"/>
              <a:gd name="connsiteY0" fmla="*/ 0 h 2415109"/>
              <a:gd name="connsiteX1" fmla="*/ 2074811 w 3786688"/>
              <a:gd name="connsiteY1" fmla="*/ 213146 h 2415109"/>
              <a:gd name="connsiteX2" fmla="*/ 3786688 w 3786688"/>
              <a:gd name="connsiteY2" fmla="*/ 2415109 h 2415109"/>
              <a:gd name="connsiteX3" fmla="*/ 1697816 w 3786688"/>
              <a:gd name="connsiteY3" fmla="*/ 2314524 h 2415109"/>
              <a:gd name="connsiteX4" fmla="*/ 0 w 3786688"/>
              <a:gd name="connsiteY4" fmla="*/ 0 h 2415109"/>
              <a:gd name="connsiteX0" fmla="*/ 0 w 3786688"/>
              <a:gd name="connsiteY0" fmla="*/ 0 h 2415109"/>
              <a:gd name="connsiteX1" fmla="*/ 2074811 w 3786688"/>
              <a:gd name="connsiteY1" fmla="*/ 213146 h 2415109"/>
              <a:gd name="connsiteX2" fmla="*/ 3786688 w 3786688"/>
              <a:gd name="connsiteY2" fmla="*/ 2415109 h 2415109"/>
              <a:gd name="connsiteX3" fmla="*/ 1720073 w 3786688"/>
              <a:gd name="connsiteY3" fmla="*/ 2326762 h 2415109"/>
              <a:gd name="connsiteX4" fmla="*/ 0 w 3786688"/>
              <a:gd name="connsiteY4" fmla="*/ 0 h 241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688" h="2415109">
                <a:moveTo>
                  <a:pt x="0" y="0"/>
                </a:moveTo>
                <a:lnTo>
                  <a:pt x="2074811" y="213146"/>
                </a:lnTo>
                <a:lnTo>
                  <a:pt x="3786688" y="2415109"/>
                </a:lnTo>
                <a:lnTo>
                  <a:pt x="1720073" y="23267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0814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олилиния 20"/>
          <p:cNvSpPr/>
          <p:nvPr userDrawn="1"/>
        </p:nvSpPr>
        <p:spPr bwMode="auto">
          <a:xfrm>
            <a:off x="1834106" y="0"/>
            <a:ext cx="10357894" cy="6858000"/>
          </a:xfrm>
          <a:custGeom>
            <a:avLst/>
            <a:gdLst>
              <a:gd name="connsiteX0" fmla="*/ 6869416 w 10357894"/>
              <a:gd name="connsiteY0" fmla="*/ 0 h 6858000"/>
              <a:gd name="connsiteX1" fmla="*/ 10357894 w 10357894"/>
              <a:gd name="connsiteY1" fmla="*/ 0 h 6858000"/>
              <a:gd name="connsiteX2" fmla="*/ 10357894 w 10357894"/>
              <a:gd name="connsiteY2" fmla="*/ 6858000 h 6858000"/>
              <a:gd name="connsiteX3" fmla="*/ 0 w 103578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7894" h="6858000">
                <a:moveTo>
                  <a:pt x="6869416" y="0"/>
                </a:moveTo>
                <a:lnTo>
                  <a:pt x="10357894" y="0"/>
                </a:lnTo>
                <a:lnTo>
                  <a:pt x="103578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42"/>
          </p:nvPr>
        </p:nvSpPr>
        <p:spPr>
          <a:xfrm>
            <a:off x="4351337" y="0"/>
            <a:ext cx="4705347" cy="4690714"/>
          </a:xfrm>
          <a:custGeom>
            <a:avLst/>
            <a:gdLst>
              <a:gd name="connsiteX0" fmla="*/ 0 w 4344210"/>
              <a:gd name="connsiteY0" fmla="*/ 0 h 4330700"/>
              <a:gd name="connsiteX1" fmla="*/ 4344210 w 4344210"/>
              <a:gd name="connsiteY1" fmla="*/ 0 h 4330700"/>
              <a:gd name="connsiteX2" fmla="*/ 0 w 4344210"/>
              <a:gd name="connsiteY2" fmla="*/ 433070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4210" h="4330700">
                <a:moveTo>
                  <a:pt x="0" y="0"/>
                </a:moveTo>
                <a:lnTo>
                  <a:pt x="4344210" y="0"/>
                </a:lnTo>
                <a:lnTo>
                  <a:pt x="0" y="43307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cxnSp>
        <p:nvCxnSpPr>
          <p:cNvPr id="46" name="Прямая соединительная линия 45"/>
          <p:cNvCxnSpPr/>
          <p:nvPr userDrawn="1"/>
        </p:nvCxnSpPr>
        <p:spPr>
          <a:xfrm flipV="1">
            <a:off x="3216275" y="3429000"/>
            <a:ext cx="748058" cy="748057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735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557722" y="1143000"/>
            <a:ext cx="4143858" cy="4755202"/>
          </a:xfrm>
          <a:custGeom>
            <a:avLst/>
            <a:gdLst>
              <a:gd name="connsiteX0" fmla="*/ 4852987 w 9705975"/>
              <a:gd name="connsiteY0" fmla="*/ 5721350 h 11137900"/>
              <a:gd name="connsiteX1" fmla="*/ 7083425 w 9705975"/>
              <a:gd name="connsiteY1" fmla="*/ 7008813 h 11137900"/>
              <a:gd name="connsiteX2" fmla="*/ 4852987 w 9705975"/>
              <a:gd name="connsiteY2" fmla="*/ 8296275 h 11137900"/>
              <a:gd name="connsiteX3" fmla="*/ 2622550 w 9705975"/>
              <a:gd name="connsiteY3" fmla="*/ 7008813 h 11137900"/>
              <a:gd name="connsiteX4" fmla="*/ 4962525 w 9705975"/>
              <a:gd name="connsiteY4" fmla="*/ 2959100 h 11137900"/>
              <a:gd name="connsiteX5" fmla="*/ 7192963 w 9705975"/>
              <a:gd name="connsiteY5" fmla="*/ 4246563 h 11137900"/>
              <a:gd name="connsiteX6" fmla="*/ 7192963 w 9705975"/>
              <a:gd name="connsiteY6" fmla="*/ 6821488 h 11137900"/>
              <a:gd name="connsiteX7" fmla="*/ 4962525 w 9705975"/>
              <a:gd name="connsiteY7" fmla="*/ 5534025 h 11137900"/>
              <a:gd name="connsiteX8" fmla="*/ 4743451 w 9705975"/>
              <a:gd name="connsiteY8" fmla="*/ 2959100 h 11137900"/>
              <a:gd name="connsiteX9" fmla="*/ 4743451 w 9705975"/>
              <a:gd name="connsiteY9" fmla="*/ 5534025 h 11137900"/>
              <a:gd name="connsiteX10" fmla="*/ 2513013 w 9705975"/>
              <a:gd name="connsiteY10" fmla="*/ 6821488 h 11137900"/>
              <a:gd name="connsiteX11" fmla="*/ 2513013 w 9705975"/>
              <a:gd name="connsiteY11" fmla="*/ 4246563 h 11137900"/>
              <a:gd name="connsiteX12" fmla="*/ 9705975 w 9705975"/>
              <a:gd name="connsiteY12" fmla="*/ 2927350 h 11137900"/>
              <a:gd name="connsiteX13" fmla="*/ 9705975 w 9705975"/>
              <a:gd name="connsiteY13" fmla="*/ 8399463 h 11137900"/>
              <a:gd name="connsiteX14" fmla="*/ 4962525 w 9705975"/>
              <a:gd name="connsiteY14" fmla="*/ 11137900 h 11137900"/>
              <a:gd name="connsiteX15" fmla="*/ 4962525 w 9705975"/>
              <a:gd name="connsiteY15" fmla="*/ 8493125 h 11137900"/>
              <a:gd name="connsiteX16" fmla="*/ 7413625 w 9705975"/>
              <a:gd name="connsiteY16" fmla="*/ 7080250 h 11137900"/>
              <a:gd name="connsiteX17" fmla="*/ 7413625 w 9705975"/>
              <a:gd name="connsiteY17" fmla="*/ 4246563 h 11137900"/>
              <a:gd name="connsiteX18" fmla="*/ 0 w 9705975"/>
              <a:gd name="connsiteY18" fmla="*/ 2927350 h 11137900"/>
              <a:gd name="connsiteX19" fmla="*/ 2293937 w 9705975"/>
              <a:gd name="connsiteY19" fmla="*/ 4246563 h 11137900"/>
              <a:gd name="connsiteX20" fmla="*/ 2293937 w 9705975"/>
              <a:gd name="connsiteY20" fmla="*/ 7080250 h 11137900"/>
              <a:gd name="connsiteX21" fmla="*/ 4743449 w 9705975"/>
              <a:gd name="connsiteY21" fmla="*/ 8493125 h 11137900"/>
              <a:gd name="connsiteX22" fmla="*/ 4743449 w 9705975"/>
              <a:gd name="connsiteY22" fmla="*/ 11137900 h 11137900"/>
              <a:gd name="connsiteX23" fmla="*/ 0 w 9705975"/>
              <a:gd name="connsiteY23" fmla="*/ 8399463 h 11137900"/>
              <a:gd name="connsiteX24" fmla="*/ 4852989 w 9705975"/>
              <a:gd name="connsiteY24" fmla="*/ 0 h 11137900"/>
              <a:gd name="connsiteX25" fmla="*/ 9596437 w 9705975"/>
              <a:gd name="connsiteY25" fmla="*/ 2732088 h 11137900"/>
              <a:gd name="connsiteX26" fmla="*/ 7304089 w 9705975"/>
              <a:gd name="connsiteY26" fmla="*/ 4057650 h 11137900"/>
              <a:gd name="connsiteX27" fmla="*/ 4852989 w 9705975"/>
              <a:gd name="connsiteY27" fmla="*/ 2644775 h 11137900"/>
              <a:gd name="connsiteX28" fmla="*/ 2403475 w 9705975"/>
              <a:gd name="connsiteY28" fmla="*/ 4057650 h 11137900"/>
              <a:gd name="connsiteX29" fmla="*/ 109538 w 9705975"/>
              <a:gd name="connsiteY29" fmla="*/ 2732088 h 1113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705975" h="11137900">
                <a:moveTo>
                  <a:pt x="4852987" y="5721350"/>
                </a:moveTo>
                <a:lnTo>
                  <a:pt x="7083425" y="7008813"/>
                </a:lnTo>
                <a:lnTo>
                  <a:pt x="4852987" y="8296275"/>
                </a:lnTo>
                <a:lnTo>
                  <a:pt x="2622550" y="7008813"/>
                </a:lnTo>
                <a:close/>
                <a:moveTo>
                  <a:pt x="4962525" y="2959100"/>
                </a:moveTo>
                <a:lnTo>
                  <a:pt x="7192963" y="4246563"/>
                </a:lnTo>
                <a:lnTo>
                  <a:pt x="7192963" y="6821488"/>
                </a:lnTo>
                <a:lnTo>
                  <a:pt x="4962525" y="5534025"/>
                </a:lnTo>
                <a:close/>
                <a:moveTo>
                  <a:pt x="4743451" y="2959100"/>
                </a:moveTo>
                <a:lnTo>
                  <a:pt x="4743451" y="5534025"/>
                </a:lnTo>
                <a:lnTo>
                  <a:pt x="2513013" y="6821488"/>
                </a:lnTo>
                <a:lnTo>
                  <a:pt x="2513013" y="4246563"/>
                </a:lnTo>
                <a:close/>
                <a:moveTo>
                  <a:pt x="9705975" y="2927350"/>
                </a:moveTo>
                <a:lnTo>
                  <a:pt x="9705975" y="8399463"/>
                </a:lnTo>
                <a:lnTo>
                  <a:pt x="4962525" y="11137900"/>
                </a:lnTo>
                <a:lnTo>
                  <a:pt x="4962525" y="8493125"/>
                </a:lnTo>
                <a:lnTo>
                  <a:pt x="7413625" y="7080250"/>
                </a:lnTo>
                <a:lnTo>
                  <a:pt x="7413625" y="4246563"/>
                </a:lnTo>
                <a:close/>
                <a:moveTo>
                  <a:pt x="0" y="2927350"/>
                </a:moveTo>
                <a:lnTo>
                  <a:pt x="2293937" y="4246563"/>
                </a:lnTo>
                <a:lnTo>
                  <a:pt x="2293937" y="7080250"/>
                </a:lnTo>
                <a:lnTo>
                  <a:pt x="4743449" y="8493125"/>
                </a:lnTo>
                <a:lnTo>
                  <a:pt x="4743449" y="11137900"/>
                </a:lnTo>
                <a:lnTo>
                  <a:pt x="0" y="8399463"/>
                </a:lnTo>
                <a:close/>
                <a:moveTo>
                  <a:pt x="4852989" y="0"/>
                </a:moveTo>
                <a:lnTo>
                  <a:pt x="9596437" y="2732088"/>
                </a:lnTo>
                <a:lnTo>
                  <a:pt x="7304089" y="4057650"/>
                </a:lnTo>
                <a:lnTo>
                  <a:pt x="4852989" y="2644775"/>
                </a:lnTo>
                <a:lnTo>
                  <a:pt x="2403475" y="4057650"/>
                </a:lnTo>
                <a:lnTo>
                  <a:pt x="109538" y="2732088"/>
                </a:lnTo>
                <a:close/>
              </a:path>
            </a:pathLst>
          </a:custGeom>
          <a:solidFill>
            <a:schemeClr val="accent2"/>
          </a:solidFill>
        </p:spPr>
      </p:sp>
    </p:spTree>
    <p:extLst>
      <p:ext uri="{BB962C8B-B14F-4D97-AF65-F5344CB8AC3E}">
        <p14:creationId xmlns:p14="http://schemas.microsoft.com/office/powerpoint/2010/main" val="2070933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2118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32"/>
          <p:cNvSpPr>
            <a:spLocks noGrp="1"/>
          </p:cNvSpPr>
          <p:nvPr>
            <p:ph type="pic" sz="quarter" idx="18"/>
          </p:nvPr>
        </p:nvSpPr>
        <p:spPr>
          <a:xfrm>
            <a:off x="1" y="1"/>
            <a:ext cx="6097865" cy="6857999"/>
          </a:xfrm>
          <a:custGeom>
            <a:avLst/>
            <a:gdLst>
              <a:gd name="connsiteX0" fmla="*/ 3758629 w 6097865"/>
              <a:gd name="connsiteY0" fmla="*/ 0 h 6857999"/>
              <a:gd name="connsiteX1" fmla="*/ 6097865 w 6097865"/>
              <a:gd name="connsiteY1" fmla="*/ 0 h 6857999"/>
              <a:gd name="connsiteX2" fmla="*/ 6097865 w 6097865"/>
              <a:gd name="connsiteY2" fmla="*/ 2137136 h 6857999"/>
              <a:gd name="connsiteX3" fmla="*/ 1362274 w 6097865"/>
              <a:gd name="connsiteY3" fmla="*/ 6857999 h 6857999"/>
              <a:gd name="connsiteX4" fmla="*/ 0 w 6097865"/>
              <a:gd name="connsiteY4" fmla="*/ 6857999 h 6857999"/>
              <a:gd name="connsiteX5" fmla="*/ 0 w 6097865"/>
              <a:gd name="connsiteY5" fmla="*/ 37469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7865" h="6857999">
                <a:moveTo>
                  <a:pt x="3758629" y="0"/>
                </a:moveTo>
                <a:lnTo>
                  <a:pt x="6097865" y="0"/>
                </a:lnTo>
                <a:lnTo>
                  <a:pt x="6097865" y="2137136"/>
                </a:lnTo>
                <a:lnTo>
                  <a:pt x="1362274" y="6857999"/>
                </a:lnTo>
                <a:lnTo>
                  <a:pt x="0" y="6857999"/>
                </a:lnTo>
                <a:lnTo>
                  <a:pt x="0" y="374694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20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09347" y="1"/>
            <a:ext cx="9282655" cy="6787244"/>
          </a:xfrm>
          <a:custGeom>
            <a:avLst/>
            <a:gdLst>
              <a:gd name="connsiteX0" fmla="*/ 0 w 9282655"/>
              <a:gd name="connsiteY0" fmla="*/ 0 h 6787244"/>
              <a:gd name="connsiteX1" fmla="*/ 9282655 w 9282655"/>
              <a:gd name="connsiteY1" fmla="*/ 0 h 6787244"/>
              <a:gd name="connsiteX2" fmla="*/ 9282655 w 9282655"/>
              <a:gd name="connsiteY2" fmla="*/ 4291831 h 6787244"/>
              <a:gd name="connsiteX3" fmla="*/ 6787243 w 9282655"/>
              <a:gd name="connsiteY3" fmla="*/ 6787244 h 678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2655" h="6787244">
                <a:moveTo>
                  <a:pt x="0" y="0"/>
                </a:moveTo>
                <a:lnTo>
                  <a:pt x="9282655" y="0"/>
                </a:lnTo>
                <a:lnTo>
                  <a:pt x="9282655" y="4291831"/>
                </a:lnTo>
                <a:lnTo>
                  <a:pt x="6787243" y="67872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2760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12579" y="0"/>
            <a:ext cx="9379424" cy="6857999"/>
          </a:xfrm>
          <a:custGeom>
            <a:avLst/>
            <a:gdLst>
              <a:gd name="connsiteX0" fmla="*/ 6787243 w 9282655"/>
              <a:gd name="connsiteY0" fmla="*/ 0 h 6787244"/>
              <a:gd name="connsiteX1" fmla="*/ 9282655 w 9282655"/>
              <a:gd name="connsiteY1" fmla="*/ 2495413 h 6787244"/>
              <a:gd name="connsiteX2" fmla="*/ 9282655 w 9282655"/>
              <a:gd name="connsiteY2" fmla="*/ 6787244 h 6787244"/>
              <a:gd name="connsiteX3" fmla="*/ 0 w 9282655"/>
              <a:gd name="connsiteY3" fmla="*/ 6787244 h 678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2655" h="6787244">
                <a:moveTo>
                  <a:pt x="6787243" y="0"/>
                </a:moveTo>
                <a:lnTo>
                  <a:pt x="9282655" y="2495413"/>
                </a:lnTo>
                <a:lnTo>
                  <a:pt x="9282655" y="6787244"/>
                </a:lnTo>
                <a:lnTo>
                  <a:pt x="0" y="67872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0381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 21"/>
          <p:cNvSpPr/>
          <p:nvPr userDrawn="1"/>
        </p:nvSpPr>
        <p:spPr bwMode="auto">
          <a:xfrm>
            <a:off x="1834106" y="0"/>
            <a:ext cx="10357894" cy="6858000"/>
          </a:xfrm>
          <a:custGeom>
            <a:avLst/>
            <a:gdLst>
              <a:gd name="connsiteX0" fmla="*/ 6869416 w 10357894"/>
              <a:gd name="connsiteY0" fmla="*/ 0 h 6858000"/>
              <a:gd name="connsiteX1" fmla="*/ 10357894 w 10357894"/>
              <a:gd name="connsiteY1" fmla="*/ 0 h 6858000"/>
              <a:gd name="connsiteX2" fmla="*/ 10357894 w 10357894"/>
              <a:gd name="connsiteY2" fmla="*/ 6858000 h 6858000"/>
              <a:gd name="connsiteX3" fmla="*/ 0 w 103578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7894" h="6858000">
                <a:moveTo>
                  <a:pt x="6869416" y="0"/>
                </a:moveTo>
                <a:lnTo>
                  <a:pt x="10357894" y="0"/>
                </a:lnTo>
                <a:lnTo>
                  <a:pt x="103578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1317988" y="1764"/>
            <a:ext cx="4560770" cy="6856236"/>
          </a:xfrm>
          <a:custGeom>
            <a:avLst/>
            <a:gdLst>
              <a:gd name="connsiteX0" fmla="*/ 0 w 2159000"/>
              <a:gd name="connsiteY0" fmla="*/ 0 h 3248026"/>
              <a:gd name="connsiteX1" fmla="*/ 2159000 w 2159000"/>
              <a:gd name="connsiteY1" fmla="*/ 0 h 3248026"/>
              <a:gd name="connsiteX2" fmla="*/ 2159000 w 2159000"/>
              <a:gd name="connsiteY2" fmla="*/ 3248026 h 3248026"/>
              <a:gd name="connsiteX3" fmla="*/ 0 w 2159000"/>
              <a:gd name="connsiteY3" fmla="*/ 3248026 h 3248026"/>
              <a:gd name="connsiteX4" fmla="*/ 0 w 2159000"/>
              <a:gd name="connsiteY4" fmla="*/ 0 h 3248026"/>
              <a:gd name="connsiteX0" fmla="*/ 0 w 2165350"/>
              <a:gd name="connsiteY0" fmla="*/ 0 h 3248026"/>
              <a:gd name="connsiteX1" fmla="*/ 2159000 w 2165350"/>
              <a:gd name="connsiteY1" fmla="*/ 0 h 3248026"/>
              <a:gd name="connsiteX2" fmla="*/ 2165350 w 2165350"/>
              <a:gd name="connsiteY2" fmla="*/ 1428751 h 3248026"/>
              <a:gd name="connsiteX3" fmla="*/ 0 w 2165350"/>
              <a:gd name="connsiteY3" fmla="*/ 3248026 h 3248026"/>
              <a:gd name="connsiteX4" fmla="*/ 0 w 2165350"/>
              <a:gd name="connsiteY4" fmla="*/ 0 h 3248026"/>
              <a:gd name="connsiteX0" fmla="*/ 0 w 2165350"/>
              <a:gd name="connsiteY0" fmla="*/ 0 h 3248026"/>
              <a:gd name="connsiteX1" fmla="*/ 2159000 w 2165350"/>
              <a:gd name="connsiteY1" fmla="*/ 0 h 3248026"/>
              <a:gd name="connsiteX2" fmla="*/ 2165350 w 2165350"/>
              <a:gd name="connsiteY2" fmla="*/ 1238251 h 3248026"/>
              <a:gd name="connsiteX3" fmla="*/ 0 w 2165350"/>
              <a:gd name="connsiteY3" fmla="*/ 3248026 h 3248026"/>
              <a:gd name="connsiteX4" fmla="*/ 0 w 2165350"/>
              <a:gd name="connsiteY4" fmla="*/ 0 h 3248026"/>
              <a:gd name="connsiteX0" fmla="*/ 0 w 2165350"/>
              <a:gd name="connsiteY0" fmla="*/ 0 h 3248026"/>
              <a:gd name="connsiteX1" fmla="*/ 2159000 w 2165350"/>
              <a:gd name="connsiteY1" fmla="*/ 0 h 3248026"/>
              <a:gd name="connsiteX2" fmla="*/ 2165350 w 2165350"/>
              <a:gd name="connsiteY2" fmla="*/ 1104901 h 3248026"/>
              <a:gd name="connsiteX3" fmla="*/ 0 w 2165350"/>
              <a:gd name="connsiteY3" fmla="*/ 3248026 h 3248026"/>
              <a:gd name="connsiteX4" fmla="*/ 0 w 2165350"/>
              <a:gd name="connsiteY4" fmla="*/ 0 h 3248026"/>
              <a:gd name="connsiteX0" fmla="*/ 0 w 2160588"/>
              <a:gd name="connsiteY0" fmla="*/ 0 h 3248026"/>
              <a:gd name="connsiteX1" fmla="*/ 2159000 w 2160588"/>
              <a:gd name="connsiteY1" fmla="*/ 0 h 3248026"/>
              <a:gd name="connsiteX2" fmla="*/ 2160588 w 2160588"/>
              <a:gd name="connsiteY2" fmla="*/ 1088232 h 3248026"/>
              <a:gd name="connsiteX3" fmla="*/ 0 w 2160588"/>
              <a:gd name="connsiteY3" fmla="*/ 3248026 h 3248026"/>
              <a:gd name="connsiteX4" fmla="*/ 0 w 2160588"/>
              <a:gd name="connsiteY4" fmla="*/ 0 h 3248026"/>
              <a:gd name="connsiteX0" fmla="*/ 0 w 2160588"/>
              <a:gd name="connsiteY0" fmla="*/ 0 h 3248026"/>
              <a:gd name="connsiteX1" fmla="*/ 2159000 w 2160588"/>
              <a:gd name="connsiteY1" fmla="*/ 0 h 3248026"/>
              <a:gd name="connsiteX2" fmla="*/ 2160588 w 2160588"/>
              <a:gd name="connsiteY2" fmla="*/ 1085851 h 3248026"/>
              <a:gd name="connsiteX3" fmla="*/ 0 w 2160588"/>
              <a:gd name="connsiteY3" fmla="*/ 3248026 h 3248026"/>
              <a:gd name="connsiteX4" fmla="*/ 0 w 2160588"/>
              <a:gd name="connsiteY4" fmla="*/ 0 h 324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588" h="3248026">
                <a:moveTo>
                  <a:pt x="0" y="0"/>
                </a:moveTo>
                <a:lnTo>
                  <a:pt x="2159000" y="0"/>
                </a:lnTo>
                <a:cubicBezTo>
                  <a:pt x="2161117" y="476250"/>
                  <a:pt x="2158471" y="609601"/>
                  <a:pt x="2160588" y="1085851"/>
                </a:cubicBezTo>
                <a:lnTo>
                  <a:pt x="0" y="32480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anchor="ctr">
            <a:normAutofit/>
          </a:bodyPr>
          <a:lstStyle>
            <a:lvl1pPr marL="0" indent="0" algn="ctr">
              <a:buNone/>
              <a:defRPr sz="1003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54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1425238" y="267413"/>
            <a:ext cx="4577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900" b="0" i="0" strike="noStrike" spc="30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Lato Heavy" panose="020F0902020204030203" pitchFamily="34" charset="0"/>
              </a:rPr>
              <a:pPr algn="ctr"/>
              <a:t>‹#›</a:t>
            </a:fld>
            <a:endParaRPr lang="id-ID" sz="4400" b="0" i="0" strike="noStrike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Lato Heavy" panose="020F0902020204030203" pitchFamily="34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766763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1425238" y="304477"/>
            <a:ext cx="0" cy="15670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2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74" r:id="rId3"/>
    <p:sldLayoutId id="2147483671" r:id="rId4"/>
    <p:sldLayoutId id="2147483650" r:id="rId5"/>
    <p:sldLayoutId id="2147483665" r:id="rId6"/>
    <p:sldLayoutId id="2147483667" r:id="rId7"/>
    <p:sldLayoutId id="2147483668" r:id="rId8"/>
    <p:sldLayoutId id="2147483666" r:id="rId9"/>
    <p:sldLayoutId id="2147483663" r:id="rId10"/>
    <p:sldLayoutId id="2147483664" r:id="rId11"/>
    <p:sldLayoutId id="2147483662" r:id="rId12"/>
    <p:sldLayoutId id="2147483653" r:id="rId13"/>
    <p:sldLayoutId id="2147483659" r:id="rId14"/>
    <p:sldLayoutId id="2147483654" r:id="rId15"/>
    <p:sldLayoutId id="2147483660" r:id="rId16"/>
    <p:sldLayoutId id="2147483673" r:id="rId17"/>
    <p:sldLayoutId id="2147483661" r:id="rId18"/>
    <p:sldLayoutId id="2147483652" r:id="rId19"/>
    <p:sldLayoutId id="2147483669" r:id="rId20"/>
    <p:sldLayoutId id="2147483672" r:id="rId21"/>
    <p:sldLayoutId id="2147483693" r:id="rId22"/>
    <p:sldLayoutId id="2147483678" r:id="rId23"/>
    <p:sldLayoutId id="2147483705" r:id="rId24"/>
    <p:sldLayoutId id="2147483702" r:id="rId25"/>
    <p:sldLayoutId id="2147483690" r:id="rId26"/>
    <p:sldLayoutId id="2147483688" r:id="rId27"/>
    <p:sldLayoutId id="2147483703" r:id="rId28"/>
    <p:sldLayoutId id="2147483689" r:id="rId29"/>
    <p:sldLayoutId id="2147483697" r:id="rId30"/>
    <p:sldLayoutId id="2147483701" r:id="rId31"/>
    <p:sldLayoutId id="2147483704" r:id="rId32"/>
  </p:sldLayoutIdLst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46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483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7446" userDrawn="1">
          <p15:clr>
            <a:srgbClr val="A4A3A4"/>
          </p15:clr>
        </p15:guide>
        <p15:guide id="8" pos="7197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orient="horz" pos="3067" userDrawn="1">
          <p15:clr>
            <a:srgbClr val="A4A3A4"/>
          </p15:clr>
        </p15:guide>
        <p15:guide id="11" orient="horz" pos="1253" userDrawn="1">
          <p15:clr>
            <a:srgbClr val="A4A3A4"/>
          </p15:clr>
        </p15:guide>
        <p15:guide id="12" orient="horz" pos="300" userDrawn="1">
          <p15:clr>
            <a:srgbClr val="A4A3A4"/>
          </p15:clr>
        </p15:guide>
        <p15:guide id="13" pos="3940" userDrawn="1">
          <p15:clr>
            <a:srgbClr val="A4A3A4"/>
          </p15:clr>
        </p15:guide>
        <p15:guide id="14" pos="4040" userDrawn="1">
          <p15:clr>
            <a:srgbClr val="A4A3A4"/>
          </p15:clr>
        </p15:guide>
        <p15:guide id="15" pos="3727" userDrawn="1">
          <p15:clr>
            <a:srgbClr val="A4A3A4"/>
          </p15:clr>
        </p15:guide>
        <p15:guide id="16" pos="3613" userDrawn="1">
          <p15:clr>
            <a:srgbClr val="A4A3A4"/>
          </p15:clr>
        </p15:guide>
        <p15:guide id="17" pos="1141" userDrawn="1">
          <p15:clr>
            <a:srgbClr val="F26B43"/>
          </p15:clr>
        </p15:guide>
        <p15:guide id="18" pos="65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18.sv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占位符 50">
            <a:extLst>
              <a:ext uri="{FF2B5EF4-FFF2-40B4-BE49-F238E27FC236}">
                <a16:creationId xmlns:a16="http://schemas.microsoft.com/office/drawing/2014/main" id="{9EE6A242-DCF9-7211-DBBB-601EBD8FAB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1" b="13511"/>
          <a:stretch>
            <a:fillRect/>
          </a:stretch>
        </p:blipFill>
        <p:spPr/>
      </p:pic>
      <p:sp>
        <p:nvSpPr>
          <p:cNvPr id="8" name="Title 1"/>
          <p:cNvSpPr txBox="1">
            <a:spLocks/>
          </p:cNvSpPr>
          <p:nvPr/>
        </p:nvSpPr>
        <p:spPr>
          <a:xfrm>
            <a:off x="2761118" y="765658"/>
            <a:ext cx="4178942" cy="33842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287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AI</a:t>
            </a:r>
          </a:p>
        </p:txBody>
      </p:sp>
      <p:pic>
        <p:nvPicPr>
          <p:cNvPr id="41" name="图片占位符 40">
            <a:extLst>
              <a:ext uri="{FF2B5EF4-FFF2-40B4-BE49-F238E27FC236}">
                <a16:creationId xmlns:a16="http://schemas.microsoft.com/office/drawing/2014/main" id="{7095AAE4-7DDA-7CA5-1274-1291A165A54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b="2216"/>
          <a:stretch>
            <a:fillRect/>
          </a:stretch>
        </p:blipFill>
        <p:spPr/>
      </p:pic>
      <p:sp>
        <p:nvSpPr>
          <p:cNvPr id="6" name="Freeform 5"/>
          <p:cNvSpPr txBox="1">
            <a:spLocks/>
          </p:cNvSpPr>
          <p:nvPr/>
        </p:nvSpPr>
        <p:spPr>
          <a:xfrm>
            <a:off x="2528467" y="-39558"/>
            <a:ext cx="10108391" cy="6988103"/>
          </a:xfrm>
          <a:custGeom>
            <a:avLst/>
            <a:gdLst>
              <a:gd name="connsiteX0" fmla="*/ 6116593 w 8870681"/>
              <a:gd name="connsiteY0" fmla="*/ 0 h 6116594"/>
              <a:gd name="connsiteX1" fmla="*/ 8870681 w 8870681"/>
              <a:gd name="connsiteY1" fmla="*/ 0 h 6116594"/>
              <a:gd name="connsiteX2" fmla="*/ 8870681 w 8870681"/>
              <a:gd name="connsiteY2" fmla="*/ 6116594 h 6116594"/>
              <a:gd name="connsiteX3" fmla="*/ 0 w 8870681"/>
              <a:gd name="connsiteY3" fmla="*/ 6116594 h 611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0681" h="6116594">
                <a:moveTo>
                  <a:pt x="6116593" y="0"/>
                </a:moveTo>
                <a:lnTo>
                  <a:pt x="8870681" y="0"/>
                </a:lnTo>
                <a:lnTo>
                  <a:pt x="8870681" y="6116594"/>
                </a:lnTo>
                <a:lnTo>
                  <a:pt x="0" y="6116594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i="0" kern="1200" baseline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86519" y="1014600"/>
            <a:ext cx="1725006" cy="318151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zh-CN" altLang="en-US" sz="115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创作</a:t>
            </a:r>
            <a:endParaRPr lang="en-US" sz="115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25238" y="267413"/>
            <a:ext cx="4577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900" b="0" i="0" strike="noStrike" spc="30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Lato Heavy" panose="020F0902020204030203" pitchFamily="34" charset="0"/>
              </a:rPr>
              <a:pPr algn="ctr"/>
              <a:t>1</a:t>
            </a:fld>
            <a:endParaRPr lang="id-ID" sz="4400" b="0" i="0" strike="noStrike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Lato Heavy" panose="020F0902020204030203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66763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425238" y="304477"/>
            <a:ext cx="0" cy="15670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775C6929-359B-7ADC-4498-1DCFE54C7D34}"/>
              </a:ext>
            </a:extLst>
          </p:cNvPr>
          <p:cNvGrpSpPr/>
          <p:nvPr/>
        </p:nvGrpSpPr>
        <p:grpSpPr>
          <a:xfrm>
            <a:off x="2761118" y="4482799"/>
            <a:ext cx="7014792" cy="1146173"/>
            <a:chOff x="2761118" y="4482799"/>
            <a:chExt cx="7014792" cy="1146173"/>
          </a:xfrm>
        </p:grpSpPr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id="{6E08712B-2624-8DC8-5CBA-7AB8493E1833}"/>
                </a:ext>
              </a:extLst>
            </p:cNvPr>
            <p:cNvSpPr txBox="1"/>
            <p:nvPr/>
          </p:nvSpPr>
          <p:spPr>
            <a:xfrm>
              <a:off x="2761118" y="4482799"/>
              <a:ext cx="6801862" cy="58477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zh-CN" altLang="en-US" sz="4000" b="1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会是</a:t>
              </a:r>
              <a:r>
                <a:rPr lang="zh-CN" altLang="en-US" sz="4000" b="1" spc="300" dirty="0">
                  <a:solidFill>
                    <a:srgbClr val="FF6565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华语乐坛</a:t>
              </a:r>
              <a:r>
                <a:rPr lang="zh-CN" altLang="en-US" sz="4000" b="1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的新出路吗？</a:t>
              </a:r>
              <a:endParaRPr lang="id-ID" sz="4000" b="1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2" name="文本框 51">
              <a:extLst>
                <a:ext uri="{FF2B5EF4-FFF2-40B4-BE49-F238E27FC236}">
                  <a16:creationId xmlns:a16="http://schemas.microsoft.com/office/drawing/2014/main" id="{575D00AB-FBAB-5EFE-84C5-64348F365A58}"/>
                </a:ext>
              </a:extLst>
            </p:cNvPr>
            <p:cNvSpPr txBox="1"/>
            <p:nvPr/>
          </p:nvSpPr>
          <p:spPr>
            <a:xfrm>
              <a:off x="6083255" y="5121269"/>
              <a:ext cx="3692655" cy="507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杨莹</a:t>
              </a:r>
              <a:r>
                <a:rPr lang="en-US" altLang="zh-CN" sz="2000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   </a:t>
              </a:r>
              <a:r>
                <a:rPr lang="zh-CN" altLang="en-US" sz="2000" dirty="0">
                  <a:solidFill>
                    <a:schemeClr val="bg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余雪   黄权锋   杨乙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9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650440" y="1870424"/>
            <a:ext cx="8383460" cy="2537471"/>
            <a:chOff x="2708206" y="2787881"/>
            <a:chExt cx="8642718" cy="746031"/>
          </a:xfrm>
        </p:grpSpPr>
        <p:sp>
          <p:nvSpPr>
            <p:cNvPr id="22" name="Rectangle 21"/>
            <p:cNvSpPr/>
            <p:nvPr/>
          </p:nvSpPr>
          <p:spPr>
            <a:xfrm>
              <a:off x="4319186" y="3325789"/>
              <a:ext cx="6903299" cy="208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828343"/>
              <a:r>
                <a:rPr lang="zh-CN" altLang="en-US" sz="4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从歌手歌词看 </a:t>
              </a:r>
              <a:r>
                <a:rPr lang="en-US" altLang="zh-CN" sz="4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AI </a:t>
              </a:r>
              <a:r>
                <a:rPr lang="zh-CN" altLang="en-US" sz="4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歌词创作</a:t>
              </a:r>
              <a:endParaRPr lang="id-ID" altLang="zh-CN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08206" y="2787881"/>
              <a:ext cx="8642718" cy="408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14000"/>
                </a:lnSpc>
                <a:defRPr/>
              </a:pPr>
              <a:r>
                <a:rPr lang="en-US" sz="80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Part</a:t>
              </a:r>
              <a:r>
                <a:rPr lang="id-ID" sz="80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 0</a:t>
              </a:r>
              <a:r>
                <a:rPr lang="en-US" sz="80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2</a:t>
              </a:r>
              <a:endParaRPr lang="id-ID" sz="8000" b="1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alibri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844435B1-6536-8B2E-E8BF-BFC3C883266B}"/>
              </a:ext>
            </a:extLst>
          </p:cNvPr>
          <p:cNvSpPr/>
          <p:nvPr/>
        </p:nvSpPr>
        <p:spPr>
          <a:xfrm>
            <a:off x="5794888" y="0"/>
            <a:ext cx="477656" cy="48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66B89C3-EC2C-A285-30E3-8BEDCE66E468}"/>
              </a:ext>
            </a:extLst>
          </p:cNvPr>
          <p:cNvGrpSpPr/>
          <p:nvPr/>
        </p:nvGrpSpPr>
        <p:grpSpPr>
          <a:xfrm>
            <a:off x="7857349" y="-1179532"/>
            <a:ext cx="5683076" cy="7889226"/>
            <a:chOff x="7857349" y="-1179532"/>
            <a:chExt cx="5683076" cy="788922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09F444C-566E-11AF-4313-32DA29B513D6}"/>
                </a:ext>
              </a:extLst>
            </p:cNvPr>
            <p:cNvGrpSpPr/>
            <p:nvPr/>
          </p:nvGrpSpPr>
          <p:grpSpPr>
            <a:xfrm>
              <a:off x="7857349" y="-1179532"/>
              <a:ext cx="5683076" cy="7889226"/>
              <a:chOff x="4292743" y="1076988"/>
              <a:chExt cx="3676199" cy="5103286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652BC10-1D17-C905-C0B9-1A5F5B9154AF}"/>
                  </a:ext>
                </a:extLst>
              </p:cNvPr>
              <p:cNvGrpSpPr/>
              <p:nvPr/>
            </p:nvGrpSpPr>
            <p:grpSpPr>
              <a:xfrm>
                <a:off x="4292743" y="1076988"/>
                <a:ext cx="3676199" cy="5103286"/>
                <a:chOff x="4642521" y="2086192"/>
                <a:chExt cx="2820238" cy="3915045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5985273" y="2108868"/>
                  <a:ext cx="630401" cy="3252264"/>
                  <a:chOff x="5985273" y="2108868"/>
                  <a:chExt cx="630401" cy="3252264"/>
                </a:xfrm>
              </p:grpSpPr>
              <p:sp>
                <p:nvSpPr>
                  <p:cNvPr id="33" name="Forma libre 5"/>
                  <p:cNvSpPr/>
                  <p:nvPr/>
                </p:nvSpPr>
                <p:spPr bwMode="auto">
                  <a:xfrm flipH="1">
                    <a:off x="5985273" y="2593724"/>
                    <a:ext cx="362974" cy="2767408"/>
                  </a:xfrm>
                  <a:custGeom>
                    <a:avLst/>
                    <a:gdLst>
                      <a:gd name="connsiteX0" fmla="*/ 155651 w 2712817"/>
                      <a:gd name="connsiteY0" fmla="*/ 0 h 5295900"/>
                      <a:gd name="connsiteX1" fmla="*/ 231851 w 2712817"/>
                      <a:gd name="connsiteY1" fmla="*/ 1390650 h 5295900"/>
                      <a:gd name="connsiteX2" fmla="*/ 2365451 w 2712817"/>
                      <a:gd name="connsiteY2" fmla="*/ 2724150 h 5295900"/>
                      <a:gd name="connsiteX3" fmla="*/ 2708351 w 2712817"/>
                      <a:gd name="connsiteY3" fmla="*/ 5295900 h 5295900"/>
                      <a:gd name="connsiteX4" fmla="*/ 2708351 w 2712817"/>
                      <a:gd name="connsiteY4" fmla="*/ 5295900 h 5295900"/>
                      <a:gd name="connsiteX0" fmla="*/ 111648 w 2773589"/>
                      <a:gd name="connsiteY0" fmla="*/ 0 h 5343525"/>
                      <a:gd name="connsiteX1" fmla="*/ 292623 w 2773589"/>
                      <a:gd name="connsiteY1" fmla="*/ 1438275 h 5343525"/>
                      <a:gd name="connsiteX2" fmla="*/ 2426223 w 2773589"/>
                      <a:gd name="connsiteY2" fmla="*/ 2771775 h 5343525"/>
                      <a:gd name="connsiteX3" fmla="*/ 2769123 w 2773589"/>
                      <a:gd name="connsiteY3" fmla="*/ 5343525 h 5343525"/>
                      <a:gd name="connsiteX4" fmla="*/ 2769123 w 2773589"/>
                      <a:gd name="connsiteY4" fmla="*/ 5343525 h 5343525"/>
                      <a:gd name="connsiteX0" fmla="*/ 58965 w 2720906"/>
                      <a:gd name="connsiteY0" fmla="*/ 0 h 5343525"/>
                      <a:gd name="connsiteX1" fmla="*/ 239940 w 2720906"/>
                      <a:gd name="connsiteY1" fmla="*/ 1438275 h 5343525"/>
                      <a:gd name="connsiteX2" fmla="*/ 2373540 w 2720906"/>
                      <a:gd name="connsiteY2" fmla="*/ 2771775 h 5343525"/>
                      <a:gd name="connsiteX3" fmla="*/ 2716440 w 2720906"/>
                      <a:gd name="connsiteY3" fmla="*/ 5343525 h 5343525"/>
                      <a:gd name="connsiteX4" fmla="*/ 2716440 w 2720906"/>
                      <a:gd name="connsiteY4" fmla="*/ 5343525 h 5343525"/>
                      <a:gd name="connsiteX0" fmla="*/ 1798 w 2659857"/>
                      <a:gd name="connsiteY0" fmla="*/ 0 h 5343525"/>
                      <a:gd name="connsiteX1" fmla="*/ 420898 w 2659857"/>
                      <a:gd name="connsiteY1" fmla="*/ 1752600 h 5343525"/>
                      <a:gd name="connsiteX2" fmla="*/ 2316373 w 2659857"/>
                      <a:gd name="connsiteY2" fmla="*/ 2771775 h 5343525"/>
                      <a:gd name="connsiteX3" fmla="*/ 2659273 w 2659857"/>
                      <a:gd name="connsiteY3" fmla="*/ 5343525 h 5343525"/>
                      <a:gd name="connsiteX4" fmla="*/ 2659273 w 2659857"/>
                      <a:gd name="connsiteY4" fmla="*/ 5343525 h 5343525"/>
                      <a:gd name="connsiteX0" fmla="*/ 1310 w 2659158"/>
                      <a:gd name="connsiteY0" fmla="*/ 0 h 5343525"/>
                      <a:gd name="connsiteX1" fmla="*/ 448985 w 2659158"/>
                      <a:gd name="connsiteY1" fmla="*/ 1695450 h 5343525"/>
                      <a:gd name="connsiteX2" fmla="*/ 2315885 w 2659158"/>
                      <a:gd name="connsiteY2" fmla="*/ 2771775 h 5343525"/>
                      <a:gd name="connsiteX3" fmla="*/ 2658785 w 2659158"/>
                      <a:gd name="connsiteY3" fmla="*/ 5343525 h 5343525"/>
                      <a:gd name="connsiteX4" fmla="*/ 2658785 w 2659158"/>
                      <a:gd name="connsiteY4" fmla="*/ 5343525 h 5343525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4" fmla="*/ 2659252 w 2701681"/>
                      <a:gd name="connsiteY4" fmla="*/ 5343525 h 5343525"/>
                      <a:gd name="connsiteX0" fmla="*/ 1777 w 2701681"/>
                      <a:gd name="connsiteY0" fmla="*/ 0 h 5638800"/>
                      <a:gd name="connsiteX1" fmla="*/ 449452 w 2701681"/>
                      <a:gd name="connsiteY1" fmla="*/ 1695450 h 5638800"/>
                      <a:gd name="connsiteX2" fmla="*/ 2487802 w 2701681"/>
                      <a:gd name="connsiteY2" fmla="*/ 2914650 h 5638800"/>
                      <a:gd name="connsiteX3" fmla="*/ 2659252 w 2701681"/>
                      <a:gd name="connsiteY3" fmla="*/ 5343525 h 5638800"/>
                      <a:gd name="connsiteX4" fmla="*/ 2659252 w 2701681"/>
                      <a:gd name="connsiteY4" fmla="*/ 5638800 h 5638800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0" fmla="*/ 1777 w 2685452"/>
                      <a:gd name="connsiteY0" fmla="*/ 0 h 5686425"/>
                      <a:gd name="connsiteX1" fmla="*/ 449452 w 2685452"/>
                      <a:gd name="connsiteY1" fmla="*/ 1695450 h 5686425"/>
                      <a:gd name="connsiteX2" fmla="*/ 2487802 w 2685452"/>
                      <a:gd name="connsiteY2" fmla="*/ 2914650 h 5686425"/>
                      <a:gd name="connsiteX3" fmla="*/ 2625914 w 2685452"/>
                      <a:gd name="connsiteY3" fmla="*/ 5686425 h 5686425"/>
                      <a:gd name="connsiteX0" fmla="*/ 1919 w 2709785"/>
                      <a:gd name="connsiteY0" fmla="*/ 0 h 5686425"/>
                      <a:gd name="connsiteX1" fmla="*/ 449594 w 2709785"/>
                      <a:gd name="connsiteY1" fmla="*/ 1695450 h 5686425"/>
                      <a:gd name="connsiteX2" fmla="*/ 2526044 w 2709785"/>
                      <a:gd name="connsiteY2" fmla="*/ 2771775 h 5686425"/>
                      <a:gd name="connsiteX3" fmla="*/ 2626056 w 2709785"/>
                      <a:gd name="connsiteY3" fmla="*/ 5686425 h 5686425"/>
                      <a:gd name="connsiteX0" fmla="*/ 1919 w 2646871"/>
                      <a:gd name="connsiteY0" fmla="*/ 0 h 5686425"/>
                      <a:gd name="connsiteX1" fmla="*/ 449594 w 2646871"/>
                      <a:gd name="connsiteY1" fmla="*/ 1695450 h 5686425"/>
                      <a:gd name="connsiteX2" fmla="*/ 2526044 w 2646871"/>
                      <a:gd name="connsiteY2" fmla="*/ 2771775 h 5686425"/>
                      <a:gd name="connsiteX3" fmla="*/ 2626056 w 2646871"/>
                      <a:gd name="connsiteY3" fmla="*/ 5686425 h 5686425"/>
                      <a:gd name="connsiteX0" fmla="*/ 1697 w 2625834"/>
                      <a:gd name="connsiteY0" fmla="*/ 0 h 5686425"/>
                      <a:gd name="connsiteX1" fmla="*/ 449372 w 2625834"/>
                      <a:gd name="connsiteY1" fmla="*/ 1695450 h 5686425"/>
                      <a:gd name="connsiteX2" fmla="*/ 2463909 w 2625834"/>
                      <a:gd name="connsiteY2" fmla="*/ 2867025 h 5686425"/>
                      <a:gd name="connsiteX3" fmla="*/ 2625834 w 2625834"/>
                      <a:gd name="connsiteY3" fmla="*/ 5686425 h 5686425"/>
                      <a:gd name="connsiteX0" fmla="*/ 1540 w 2625677"/>
                      <a:gd name="connsiteY0" fmla="*/ 0 h 5686425"/>
                      <a:gd name="connsiteX1" fmla="*/ 449215 w 2625677"/>
                      <a:gd name="connsiteY1" fmla="*/ 1695450 h 5686425"/>
                      <a:gd name="connsiteX2" fmla="*/ 2411365 w 2625677"/>
                      <a:gd name="connsiteY2" fmla="*/ 3033713 h 5686425"/>
                      <a:gd name="connsiteX3" fmla="*/ 2625677 w 2625677"/>
                      <a:gd name="connsiteY3" fmla="*/ 5686425 h 5686425"/>
                      <a:gd name="connsiteX0" fmla="*/ 1811 w 2631698"/>
                      <a:gd name="connsiteY0" fmla="*/ 0 h 5686425"/>
                      <a:gd name="connsiteX1" fmla="*/ 449486 w 2631698"/>
                      <a:gd name="connsiteY1" fmla="*/ 1695450 h 5686425"/>
                      <a:gd name="connsiteX2" fmla="*/ 2497361 w 2631698"/>
                      <a:gd name="connsiteY2" fmla="*/ 3043238 h 5686425"/>
                      <a:gd name="connsiteX3" fmla="*/ 2625948 w 2631698"/>
                      <a:gd name="connsiteY3" fmla="*/ 5686425 h 5686425"/>
                      <a:gd name="connsiteX0" fmla="*/ 2018 w 2661487"/>
                      <a:gd name="connsiteY0" fmla="*/ 0 h 5686425"/>
                      <a:gd name="connsiteX1" fmla="*/ 449693 w 2661487"/>
                      <a:gd name="connsiteY1" fmla="*/ 1695450 h 5686425"/>
                      <a:gd name="connsiteX2" fmla="*/ 2549955 w 2661487"/>
                      <a:gd name="connsiteY2" fmla="*/ 3152776 h 5686425"/>
                      <a:gd name="connsiteX3" fmla="*/ 2626155 w 2661487"/>
                      <a:gd name="connsiteY3" fmla="*/ 5686425 h 5686425"/>
                      <a:gd name="connsiteX0" fmla="*/ 2018 w 2665779"/>
                      <a:gd name="connsiteY0" fmla="*/ 0 h 5686425"/>
                      <a:gd name="connsiteX1" fmla="*/ 449693 w 2665779"/>
                      <a:gd name="connsiteY1" fmla="*/ 1695450 h 5686425"/>
                      <a:gd name="connsiteX2" fmla="*/ 2549955 w 2665779"/>
                      <a:gd name="connsiteY2" fmla="*/ 3152776 h 5686425"/>
                      <a:gd name="connsiteX3" fmla="*/ 2626155 w 2665779"/>
                      <a:gd name="connsiteY3" fmla="*/ 5686425 h 5686425"/>
                      <a:gd name="connsiteX0" fmla="*/ 2018 w 2733545"/>
                      <a:gd name="connsiteY0" fmla="*/ 0 h 5781675"/>
                      <a:gd name="connsiteX1" fmla="*/ 449693 w 2733545"/>
                      <a:gd name="connsiteY1" fmla="*/ 1695450 h 5781675"/>
                      <a:gd name="connsiteX2" fmla="*/ 2549955 w 2733545"/>
                      <a:gd name="connsiteY2" fmla="*/ 3152776 h 5781675"/>
                      <a:gd name="connsiteX3" fmla="*/ 2635680 w 2733545"/>
                      <a:gd name="connsiteY3" fmla="*/ 5781675 h 5781675"/>
                      <a:gd name="connsiteX0" fmla="*/ 2018 w 2638741"/>
                      <a:gd name="connsiteY0" fmla="*/ 0 h 5781675"/>
                      <a:gd name="connsiteX1" fmla="*/ 449693 w 2638741"/>
                      <a:gd name="connsiteY1" fmla="*/ 1695450 h 5781675"/>
                      <a:gd name="connsiteX2" fmla="*/ 2549955 w 2638741"/>
                      <a:gd name="connsiteY2" fmla="*/ 3152776 h 5781675"/>
                      <a:gd name="connsiteX3" fmla="*/ 2635680 w 2638741"/>
                      <a:gd name="connsiteY3" fmla="*/ 5781675 h 5781675"/>
                      <a:gd name="connsiteX0" fmla="*/ 2018 w 2658487"/>
                      <a:gd name="connsiteY0" fmla="*/ 0 h 5781675"/>
                      <a:gd name="connsiteX1" fmla="*/ 449693 w 2658487"/>
                      <a:gd name="connsiteY1" fmla="*/ 1695450 h 5781675"/>
                      <a:gd name="connsiteX2" fmla="*/ 2549955 w 2658487"/>
                      <a:gd name="connsiteY2" fmla="*/ 3152776 h 5781675"/>
                      <a:gd name="connsiteX3" fmla="*/ 2635680 w 2658487"/>
                      <a:gd name="connsiteY3" fmla="*/ 5781675 h 5781675"/>
                      <a:gd name="connsiteX0" fmla="*/ 583915 w 2262484"/>
                      <a:gd name="connsiteY0" fmla="*/ 0 h 7077075"/>
                      <a:gd name="connsiteX1" fmla="*/ 53690 w 2262484"/>
                      <a:gd name="connsiteY1" fmla="*/ 2990850 h 7077075"/>
                      <a:gd name="connsiteX2" fmla="*/ 2153952 w 2262484"/>
                      <a:gd name="connsiteY2" fmla="*/ 4448176 h 7077075"/>
                      <a:gd name="connsiteX3" fmla="*/ 2239677 w 2262484"/>
                      <a:gd name="connsiteY3" fmla="*/ 7077075 h 7077075"/>
                      <a:gd name="connsiteX0" fmla="*/ 733581 w 2247050"/>
                      <a:gd name="connsiteY0" fmla="*/ 0 h 7121525"/>
                      <a:gd name="connsiteX1" fmla="*/ 38256 w 2247050"/>
                      <a:gd name="connsiteY1" fmla="*/ 3035300 h 7121525"/>
                      <a:gd name="connsiteX2" fmla="*/ 2138518 w 2247050"/>
                      <a:gd name="connsiteY2" fmla="*/ 4492626 h 7121525"/>
                      <a:gd name="connsiteX3" fmla="*/ 2224243 w 2247050"/>
                      <a:gd name="connsiteY3" fmla="*/ 7121525 h 7121525"/>
                      <a:gd name="connsiteX0" fmla="*/ 441 w 1505751"/>
                      <a:gd name="connsiteY0" fmla="*/ 0 h 7121525"/>
                      <a:gd name="connsiteX1" fmla="*/ 486216 w 1505751"/>
                      <a:gd name="connsiteY1" fmla="*/ 2736850 h 7121525"/>
                      <a:gd name="connsiteX2" fmla="*/ 1405378 w 1505751"/>
                      <a:gd name="connsiteY2" fmla="*/ 4492626 h 7121525"/>
                      <a:gd name="connsiteX3" fmla="*/ 1491103 w 1505751"/>
                      <a:gd name="connsiteY3" fmla="*/ 7121525 h 7121525"/>
                      <a:gd name="connsiteX0" fmla="*/ 322 w 1499249"/>
                      <a:gd name="connsiteY0" fmla="*/ 0 h 7121525"/>
                      <a:gd name="connsiteX1" fmla="*/ 587697 w 1499249"/>
                      <a:gd name="connsiteY1" fmla="*/ 2673350 h 7121525"/>
                      <a:gd name="connsiteX2" fmla="*/ 1405259 w 1499249"/>
                      <a:gd name="connsiteY2" fmla="*/ 4492626 h 7121525"/>
                      <a:gd name="connsiteX3" fmla="*/ 1490984 w 1499249"/>
                      <a:gd name="connsiteY3" fmla="*/ 7121525 h 7121525"/>
                      <a:gd name="connsiteX0" fmla="*/ 620 w 1499547"/>
                      <a:gd name="connsiteY0" fmla="*/ 0 h 7121525"/>
                      <a:gd name="connsiteX1" fmla="*/ 587995 w 1499547"/>
                      <a:gd name="connsiteY1" fmla="*/ 2673350 h 7121525"/>
                      <a:gd name="connsiteX2" fmla="*/ 1405557 w 1499547"/>
                      <a:gd name="connsiteY2" fmla="*/ 4492626 h 7121525"/>
                      <a:gd name="connsiteX3" fmla="*/ 1491282 w 1499547"/>
                      <a:gd name="connsiteY3" fmla="*/ 7121525 h 7121525"/>
                      <a:gd name="connsiteX0" fmla="*/ 331 w 1533906"/>
                      <a:gd name="connsiteY0" fmla="*/ 0 h 7121525"/>
                      <a:gd name="connsiteX1" fmla="*/ 587706 w 1533906"/>
                      <a:gd name="connsiteY1" fmla="*/ 2673350 h 7121525"/>
                      <a:gd name="connsiteX2" fmla="*/ 1462418 w 1533906"/>
                      <a:gd name="connsiteY2" fmla="*/ 4492626 h 7121525"/>
                      <a:gd name="connsiteX3" fmla="*/ 1490993 w 1533906"/>
                      <a:gd name="connsiteY3" fmla="*/ 7121525 h 7121525"/>
                      <a:gd name="connsiteX0" fmla="*/ 325 w 1509371"/>
                      <a:gd name="connsiteY0" fmla="*/ 0 h 7121525"/>
                      <a:gd name="connsiteX1" fmla="*/ 587700 w 1509371"/>
                      <a:gd name="connsiteY1" fmla="*/ 2673350 h 7121525"/>
                      <a:gd name="connsiteX2" fmla="*/ 1424312 w 1509371"/>
                      <a:gd name="connsiteY2" fmla="*/ 4505326 h 7121525"/>
                      <a:gd name="connsiteX3" fmla="*/ 1490987 w 1509371"/>
                      <a:gd name="connsiteY3" fmla="*/ 7121525 h 7121525"/>
                      <a:gd name="connsiteX0" fmla="*/ 326 w 1517010"/>
                      <a:gd name="connsiteY0" fmla="*/ 0 h 7121525"/>
                      <a:gd name="connsiteX1" fmla="*/ 587701 w 1517010"/>
                      <a:gd name="connsiteY1" fmla="*/ 2673350 h 7121525"/>
                      <a:gd name="connsiteX2" fmla="*/ 1437013 w 1517010"/>
                      <a:gd name="connsiteY2" fmla="*/ 4505326 h 7121525"/>
                      <a:gd name="connsiteX3" fmla="*/ 1490988 w 1517010"/>
                      <a:gd name="connsiteY3" fmla="*/ 7121525 h 7121525"/>
                      <a:gd name="connsiteX0" fmla="*/ 460 w 1517144"/>
                      <a:gd name="connsiteY0" fmla="*/ 0 h 7121525"/>
                      <a:gd name="connsiteX1" fmla="*/ 587835 w 1517144"/>
                      <a:gd name="connsiteY1" fmla="*/ 2673350 h 7121525"/>
                      <a:gd name="connsiteX2" fmla="*/ 1437147 w 1517144"/>
                      <a:gd name="connsiteY2" fmla="*/ 4505326 h 7121525"/>
                      <a:gd name="connsiteX3" fmla="*/ 1491122 w 1517144"/>
                      <a:gd name="connsiteY3" fmla="*/ 7121525 h 7121525"/>
                      <a:gd name="connsiteX0" fmla="*/ 614 w 1522046"/>
                      <a:gd name="connsiteY0" fmla="*/ 0 h 7121525"/>
                      <a:gd name="connsiteX1" fmla="*/ 521314 w 1522046"/>
                      <a:gd name="connsiteY1" fmla="*/ 2673350 h 7121525"/>
                      <a:gd name="connsiteX2" fmla="*/ 1437301 w 1522046"/>
                      <a:gd name="connsiteY2" fmla="*/ 4505326 h 7121525"/>
                      <a:gd name="connsiteX3" fmla="*/ 1491276 w 1522046"/>
                      <a:gd name="connsiteY3" fmla="*/ 7121525 h 7121525"/>
                      <a:gd name="connsiteX0" fmla="*/ 2045 w 1523477"/>
                      <a:gd name="connsiteY0" fmla="*/ 0 h 7121525"/>
                      <a:gd name="connsiteX1" fmla="*/ 522745 w 1523477"/>
                      <a:gd name="connsiteY1" fmla="*/ 2673350 h 7121525"/>
                      <a:gd name="connsiteX2" fmla="*/ 1438732 w 1523477"/>
                      <a:gd name="connsiteY2" fmla="*/ 4505326 h 7121525"/>
                      <a:gd name="connsiteX3" fmla="*/ 1492707 w 1523477"/>
                      <a:gd name="connsiteY3" fmla="*/ 7121525 h 7121525"/>
                      <a:gd name="connsiteX0" fmla="*/ 1559 w 1521360"/>
                      <a:gd name="connsiteY0" fmla="*/ 0 h 7121525"/>
                      <a:gd name="connsiteX1" fmla="*/ 545119 w 1521360"/>
                      <a:gd name="connsiteY1" fmla="*/ 2597150 h 7121525"/>
                      <a:gd name="connsiteX2" fmla="*/ 1438246 w 1521360"/>
                      <a:gd name="connsiteY2" fmla="*/ 4505326 h 7121525"/>
                      <a:gd name="connsiteX3" fmla="*/ 1492221 w 1521360"/>
                      <a:gd name="connsiteY3" fmla="*/ 7121525 h 7121525"/>
                      <a:gd name="connsiteX0" fmla="*/ 351 w 1491013"/>
                      <a:gd name="connsiteY0" fmla="*/ 0 h 7121525"/>
                      <a:gd name="connsiteX1" fmla="*/ 543911 w 1491013"/>
                      <a:gd name="connsiteY1" fmla="*/ 2597150 h 7121525"/>
                      <a:gd name="connsiteX2" fmla="*/ 1329088 w 1491013"/>
                      <a:gd name="connsiteY2" fmla="*/ 4448176 h 7121525"/>
                      <a:gd name="connsiteX3" fmla="*/ 1491013 w 1491013"/>
                      <a:gd name="connsiteY3" fmla="*/ 7121525 h 7121525"/>
                      <a:gd name="connsiteX0" fmla="*/ 359 w 1491216"/>
                      <a:gd name="connsiteY0" fmla="*/ 0 h 7121525"/>
                      <a:gd name="connsiteX1" fmla="*/ 543919 w 1491216"/>
                      <a:gd name="connsiteY1" fmla="*/ 2597150 h 7121525"/>
                      <a:gd name="connsiteX2" fmla="*/ 1379896 w 1491216"/>
                      <a:gd name="connsiteY2" fmla="*/ 4454526 h 7121525"/>
                      <a:gd name="connsiteX3" fmla="*/ 1491021 w 1491216"/>
                      <a:gd name="connsiteY3" fmla="*/ 7121525 h 7121525"/>
                      <a:gd name="connsiteX0" fmla="*/ 358 w 1491020"/>
                      <a:gd name="connsiteY0" fmla="*/ 0 h 7121525"/>
                      <a:gd name="connsiteX1" fmla="*/ 543918 w 1491020"/>
                      <a:gd name="connsiteY1" fmla="*/ 2597150 h 7121525"/>
                      <a:gd name="connsiteX2" fmla="*/ 1367195 w 1491020"/>
                      <a:gd name="connsiteY2" fmla="*/ 4460876 h 7121525"/>
                      <a:gd name="connsiteX3" fmla="*/ 1491020 w 1491020"/>
                      <a:gd name="connsiteY3" fmla="*/ 7121525 h 7121525"/>
                      <a:gd name="connsiteX0" fmla="*/ 355 w 1491017"/>
                      <a:gd name="connsiteY0" fmla="*/ 0 h 7121525"/>
                      <a:gd name="connsiteX1" fmla="*/ 543915 w 1491017"/>
                      <a:gd name="connsiteY1" fmla="*/ 2597150 h 7121525"/>
                      <a:gd name="connsiteX2" fmla="*/ 1348142 w 1491017"/>
                      <a:gd name="connsiteY2" fmla="*/ 4467226 h 7121525"/>
                      <a:gd name="connsiteX3" fmla="*/ 1491017 w 1491017"/>
                      <a:gd name="connsiteY3" fmla="*/ 7121525 h 7121525"/>
                      <a:gd name="connsiteX0" fmla="*/ 347 w 1491009"/>
                      <a:gd name="connsiteY0" fmla="*/ 0 h 7121525"/>
                      <a:gd name="connsiteX1" fmla="*/ 543907 w 1491009"/>
                      <a:gd name="connsiteY1" fmla="*/ 2597150 h 7121525"/>
                      <a:gd name="connsiteX2" fmla="*/ 1303684 w 1491009"/>
                      <a:gd name="connsiteY2" fmla="*/ 4448176 h 7121525"/>
                      <a:gd name="connsiteX3" fmla="*/ 1491009 w 1491009"/>
                      <a:gd name="connsiteY3" fmla="*/ 7121525 h 7121525"/>
                      <a:gd name="connsiteX0" fmla="*/ 348 w 1491010"/>
                      <a:gd name="connsiteY0" fmla="*/ 0 h 7121525"/>
                      <a:gd name="connsiteX1" fmla="*/ 543908 w 1491010"/>
                      <a:gd name="connsiteY1" fmla="*/ 2597150 h 7121525"/>
                      <a:gd name="connsiteX2" fmla="*/ 1316385 w 1491010"/>
                      <a:gd name="connsiteY2" fmla="*/ 4448176 h 7121525"/>
                      <a:gd name="connsiteX3" fmla="*/ 1491010 w 1491010"/>
                      <a:gd name="connsiteY3" fmla="*/ 7121525 h 7121525"/>
                      <a:gd name="connsiteX0" fmla="*/ 353 w 1491015"/>
                      <a:gd name="connsiteY0" fmla="*/ 0 h 7121525"/>
                      <a:gd name="connsiteX1" fmla="*/ 543913 w 1491015"/>
                      <a:gd name="connsiteY1" fmla="*/ 2597150 h 7121525"/>
                      <a:gd name="connsiteX2" fmla="*/ 1341790 w 1491015"/>
                      <a:gd name="connsiteY2" fmla="*/ 4441826 h 7121525"/>
                      <a:gd name="connsiteX3" fmla="*/ 1491015 w 1491015"/>
                      <a:gd name="connsiteY3" fmla="*/ 7121525 h 7121525"/>
                      <a:gd name="connsiteX0" fmla="*/ 353 w 1491015"/>
                      <a:gd name="connsiteY0" fmla="*/ 0 h 7121525"/>
                      <a:gd name="connsiteX1" fmla="*/ 543913 w 1491015"/>
                      <a:gd name="connsiteY1" fmla="*/ 2597150 h 7121525"/>
                      <a:gd name="connsiteX2" fmla="*/ 1341790 w 1491015"/>
                      <a:gd name="connsiteY2" fmla="*/ 4441826 h 7121525"/>
                      <a:gd name="connsiteX3" fmla="*/ 1491015 w 1491015"/>
                      <a:gd name="connsiteY3" fmla="*/ 7121525 h 7121525"/>
                      <a:gd name="connsiteX0" fmla="*/ 353 w 1491015"/>
                      <a:gd name="connsiteY0" fmla="*/ 0 h 7121525"/>
                      <a:gd name="connsiteX1" fmla="*/ 543913 w 1491015"/>
                      <a:gd name="connsiteY1" fmla="*/ 2597150 h 7121525"/>
                      <a:gd name="connsiteX2" fmla="*/ 1341790 w 1491015"/>
                      <a:gd name="connsiteY2" fmla="*/ 4441826 h 7121525"/>
                      <a:gd name="connsiteX3" fmla="*/ 1491015 w 1491015"/>
                      <a:gd name="connsiteY3" fmla="*/ 7121525 h 7121525"/>
                      <a:gd name="connsiteX0" fmla="*/ 353 w 1460059"/>
                      <a:gd name="connsiteY0" fmla="*/ 0 h 7095331"/>
                      <a:gd name="connsiteX1" fmla="*/ 543913 w 1460059"/>
                      <a:gd name="connsiteY1" fmla="*/ 2597150 h 7095331"/>
                      <a:gd name="connsiteX2" fmla="*/ 1341790 w 1460059"/>
                      <a:gd name="connsiteY2" fmla="*/ 4441826 h 7095331"/>
                      <a:gd name="connsiteX3" fmla="*/ 1460059 w 1460059"/>
                      <a:gd name="connsiteY3" fmla="*/ 7095331 h 7095331"/>
                      <a:gd name="connsiteX0" fmla="*/ 353 w 1469584"/>
                      <a:gd name="connsiteY0" fmla="*/ 0 h 7107237"/>
                      <a:gd name="connsiteX1" fmla="*/ 543913 w 1469584"/>
                      <a:gd name="connsiteY1" fmla="*/ 2597150 h 7107237"/>
                      <a:gd name="connsiteX2" fmla="*/ 1341790 w 1469584"/>
                      <a:gd name="connsiteY2" fmla="*/ 4441826 h 7107237"/>
                      <a:gd name="connsiteX3" fmla="*/ 1469584 w 1469584"/>
                      <a:gd name="connsiteY3" fmla="*/ 7107237 h 7107237"/>
                      <a:gd name="connsiteX0" fmla="*/ 353 w 1460059"/>
                      <a:gd name="connsiteY0" fmla="*/ 0 h 7097712"/>
                      <a:gd name="connsiteX1" fmla="*/ 543913 w 1460059"/>
                      <a:gd name="connsiteY1" fmla="*/ 2597150 h 7097712"/>
                      <a:gd name="connsiteX2" fmla="*/ 1341790 w 1460059"/>
                      <a:gd name="connsiteY2" fmla="*/ 4441826 h 7097712"/>
                      <a:gd name="connsiteX3" fmla="*/ 1460059 w 1460059"/>
                      <a:gd name="connsiteY3" fmla="*/ 7097712 h 7097712"/>
                      <a:gd name="connsiteX0" fmla="*/ 353 w 1455296"/>
                      <a:gd name="connsiteY0" fmla="*/ 0 h 7112000"/>
                      <a:gd name="connsiteX1" fmla="*/ 543913 w 1455296"/>
                      <a:gd name="connsiteY1" fmla="*/ 2597150 h 7112000"/>
                      <a:gd name="connsiteX2" fmla="*/ 1341790 w 1455296"/>
                      <a:gd name="connsiteY2" fmla="*/ 4441826 h 7112000"/>
                      <a:gd name="connsiteX3" fmla="*/ 1455296 w 1455296"/>
                      <a:gd name="connsiteY3" fmla="*/ 7112000 h 7112000"/>
                      <a:gd name="connsiteX0" fmla="*/ 353 w 1460058"/>
                      <a:gd name="connsiteY0" fmla="*/ 0 h 7109618"/>
                      <a:gd name="connsiteX1" fmla="*/ 543913 w 1460058"/>
                      <a:gd name="connsiteY1" fmla="*/ 2597150 h 7109618"/>
                      <a:gd name="connsiteX2" fmla="*/ 1341790 w 1460058"/>
                      <a:gd name="connsiteY2" fmla="*/ 4441826 h 7109618"/>
                      <a:gd name="connsiteX3" fmla="*/ 1460058 w 1460058"/>
                      <a:gd name="connsiteY3" fmla="*/ 7109618 h 7109618"/>
                      <a:gd name="connsiteX0" fmla="*/ 353 w 1465492"/>
                      <a:gd name="connsiteY0" fmla="*/ 0 h 7109618"/>
                      <a:gd name="connsiteX1" fmla="*/ 543913 w 1465492"/>
                      <a:gd name="connsiteY1" fmla="*/ 2597150 h 7109618"/>
                      <a:gd name="connsiteX2" fmla="*/ 1341790 w 1465492"/>
                      <a:gd name="connsiteY2" fmla="*/ 4441826 h 7109618"/>
                      <a:gd name="connsiteX3" fmla="*/ 1460058 w 1465492"/>
                      <a:gd name="connsiteY3" fmla="*/ 7109618 h 7109618"/>
                      <a:gd name="connsiteX0" fmla="*/ 353 w 1462738"/>
                      <a:gd name="connsiteY0" fmla="*/ 0 h 7109618"/>
                      <a:gd name="connsiteX1" fmla="*/ 543913 w 1462738"/>
                      <a:gd name="connsiteY1" fmla="*/ 2597150 h 7109618"/>
                      <a:gd name="connsiteX2" fmla="*/ 1341790 w 1462738"/>
                      <a:gd name="connsiteY2" fmla="*/ 4441826 h 7109618"/>
                      <a:gd name="connsiteX3" fmla="*/ 1460058 w 1462738"/>
                      <a:gd name="connsiteY3" fmla="*/ 7109618 h 7109618"/>
                      <a:gd name="connsiteX0" fmla="*/ 353 w 1461270"/>
                      <a:gd name="connsiteY0" fmla="*/ 0 h 7109618"/>
                      <a:gd name="connsiteX1" fmla="*/ 543913 w 1461270"/>
                      <a:gd name="connsiteY1" fmla="*/ 2597150 h 7109618"/>
                      <a:gd name="connsiteX2" fmla="*/ 1341790 w 1461270"/>
                      <a:gd name="connsiteY2" fmla="*/ 4441826 h 7109618"/>
                      <a:gd name="connsiteX3" fmla="*/ 1460058 w 1461270"/>
                      <a:gd name="connsiteY3" fmla="*/ 7109618 h 7109618"/>
                      <a:gd name="connsiteX0" fmla="*/ 353 w 1460647"/>
                      <a:gd name="connsiteY0" fmla="*/ 0 h 7109618"/>
                      <a:gd name="connsiteX1" fmla="*/ 543913 w 1460647"/>
                      <a:gd name="connsiteY1" fmla="*/ 2597150 h 7109618"/>
                      <a:gd name="connsiteX2" fmla="*/ 1341790 w 1460647"/>
                      <a:gd name="connsiteY2" fmla="*/ 4441826 h 7109618"/>
                      <a:gd name="connsiteX3" fmla="*/ 1460058 w 1460647"/>
                      <a:gd name="connsiteY3" fmla="*/ 7109618 h 7109618"/>
                      <a:gd name="connsiteX0" fmla="*/ 360 w 1464525"/>
                      <a:gd name="connsiteY0" fmla="*/ 0 h 7109618"/>
                      <a:gd name="connsiteX1" fmla="*/ 543920 w 1464525"/>
                      <a:gd name="connsiteY1" fmla="*/ 2597150 h 7109618"/>
                      <a:gd name="connsiteX2" fmla="*/ 1383072 w 1464525"/>
                      <a:gd name="connsiteY2" fmla="*/ 4438651 h 7109618"/>
                      <a:gd name="connsiteX3" fmla="*/ 1460065 w 1464525"/>
                      <a:gd name="connsiteY3" fmla="*/ 7109618 h 7109618"/>
                      <a:gd name="connsiteX0" fmla="*/ 373 w 1500602"/>
                      <a:gd name="connsiteY0" fmla="*/ 0 h 7109618"/>
                      <a:gd name="connsiteX1" fmla="*/ 543933 w 1500602"/>
                      <a:gd name="connsiteY1" fmla="*/ 2597150 h 7109618"/>
                      <a:gd name="connsiteX2" fmla="*/ 1452935 w 1500602"/>
                      <a:gd name="connsiteY2" fmla="*/ 4435476 h 7109618"/>
                      <a:gd name="connsiteX3" fmla="*/ 1460078 w 1500602"/>
                      <a:gd name="connsiteY3" fmla="*/ 7109618 h 7109618"/>
                      <a:gd name="connsiteX0" fmla="*/ 365 w 1473726"/>
                      <a:gd name="connsiteY0" fmla="*/ 0 h 7109618"/>
                      <a:gd name="connsiteX1" fmla="*/ 543925 w 1473726"/>
                      <a:gd name="connsiteY1" fmla="*/ 2597150 h 7109618"/>
                      <a:gd name="connsiteX2" fmla="*/ 1408477 w 1473726"/>
                      <a:gd name="connsiteY2" fmla="*/ 4486276 h 7109618"/>
                      <a:gd name="connsiteX3" fmla="*/ 1460070 w 1473726"/>
                      <a:gd name="connsiteY3" fmla="*/ 7109618 h 7109618"/>
                      <a:gd name="connsiteX0" fmla="*/ 361 w 1464526"/>
                      <a:gd name="connsiteY0" fmla="*/ 0 h 7109618"/>
                      <a:gd name="connsiteX1" fmla="*/ 543921 w 1464526"/>
                      <a:gd name="connsiteY1" fmla="*/ 2597150 h 7109618"/>
                      <a:gd name="connsiteX2" fmla="*/ 1383073 w 1464526"/>
                      <a:gd name="connsiteY2" fmla="*/ 4479926 h 7109618"/>
                      <a:gd name="connsiteX3" fmla="*/ 1460066 w 1464526"/>
                      <a:gd name="connsiteY3" fmla="*/ 7109618 h 7109618"/>
                      <a:gd name="connsiteX0" fmla="*/ 363 w 1469594"/>
                      <a:gd name="connsiteY0" fmla="*/ 0 h 7109618"/>
                      <a:gd name="connsiteX1" fmla="*/ 543923 w 1469594"/>
                      <a:gd name="connsiteY1" fmla="*/ 2597150 h 7109618"/>
                      <a:gd name="connsiteX2" fmla="*/ 1398950 w 1469594"/>
                      <a:gd name="connsiteY2" fmla="*/ 4489451 h 7109618"/>
                      <a:gd name="connsiteX3" fmla="*/ 1460068 w 1469594"/>
                      <a:gd name="connsiteY3" fmla="*/ 7109618 h 7109618"/>
                      <a:gd name="connsiteX0" fmla="*/ 362 w 1466262"/>
                      <a:gd name="connsiteY0" fmla="*/ 0 h 7109618"/>
                      <a:gd name="connsiteX1" fmla="*/ 543922 w 1466262"/>
                      <a:gd name="connsiteY1" fmla="*/ 2597150 h 7109618"/>
                      <a:gd name="connsiteX2" fmla="*/ 1389424 w 1466262"/>
                      <a:gd name="connsiteY2" fmla="*/ 4489451 h 7109618"/>
                      <a:gd name="connsiteX3" fmla="*/ 1460067 w 1466262"/>
                      <a:gd name="connsiteY3" fmla="*/ 7109618 h 7109618"/>
                      <a:gd name="connsiteX0" fmla="*/ 362 w 1489378"/>
                      <a:gd name="connsiteY0" fmla="*/ 0 h 7109618"/>
                      <a:gd name="connsiteX1" fmla="*/ 543922 w 1489378"/>
                      <a:gd name="connsiteY1" fmla="*/ 2597150 h 7109618"/>
                      <a:gd name="connsiteX2" fmla="*/ 1389424 w 1489378"/>
                      <a:gd name="connsiteY2" fmla="*/ 4489451 h 7109618"/>
                      <a:gd name="connsiteX3" fmla="*/ 1460067 w 1489378"/>
                      <a:gd name="connsiteY3" fmla="*/ 7109618 h 7109618"/>
                      <a:gd name="connsiteX0" fmla="*/ 374 w 1533850"/>
                      <a:gd name="connsiteY0" fmla="*/ 0 h 7109618"/>
                      <a:gd name="connsiteX1" fmla="*/ 543934 w 1533850"/>
                      <a:gd name="connsiteY1" fmla="*/ 2597150 h 7109618"/>
                      <a:gd name="connsiteX2" fmla="*/ 1458016 w 1533850"/>
                      <a:gd name="connsiteY2" fmla="*/ 4260851 h 7109618"/>
                      <a:gd name="connsiteX3" fmla="*/ 1460079 w 1533850"/>
                      <a:gd name="connsiteY3" fmla="*/ 7109618 h 7109618"/>
                      <a:gd name="connsiteX0" fmla="*/ 374 w 1486488"/>
                      <a:gd name="connsiteY0" fmla="*/ 0 h 7109618"/>
                      <a:gd name="connsiteX1" fmla="*/ 543934 w 1486488"/>
                      <a:gd name="connsiteY1" fmla="*/ 2597150 h 7109618"/>
                      <a:gd name="connsiteX2" fmla="*/ 1458016 w 1486488"/>
                      <a:gd name="connsiteY2" fmla="*/ 4260851 h 7109618"/>
                      <a:gd name="connsiteX3" fmla="*/ 1460079 w 1486488"/>
                      <a:gd name="connsiteY3" fmla="*/ 7109618 h 7109618"/>
                      <a:gd name="connsiteX0" fmla="*/ 374 w 1544006"/>
                      <a:gd name="connsiteY0" fmla="*/ 0 h 7109618"/>
                      <a:gd name="connsiteX1" fmla="*/ 543934 w 1544006"/>
                      <a:gd name="connsiteY1" fmla="*/ 2597150 h 7109618"/>
                      <a:gd name="connsiteX2" fmla="*/ 1458016 w 1544006"/>
                      <a:gd name="connsiteY2" fmla="*/ 4260851 h 7109618"/>
                      <a:gd name="connsiteX3" fmla="*/ 1460079 w 1544006"/>
                      <a:gd name="connsiteY3" fmla="*/ 7109618 h 7109618"/>
                      <a:gd name="connsiteX0" fmla="*/ 353 w 1473151"/>
                      <a:gd name="connsiteY0" fmla="*/ 0 h 7109618"/>
                      <a:gd name="connsiteX1" fmla="*/ 543913 w 1473151"/>
                      <a:gd name="connsiteY1" fmla="*/ 2597150 h 7109618"/>
                      <a:gd name="connsiteX2" fmla="*/ 1336075 w 1473151"/>
                      <a:gd name="connsiteY2" fmla="*/ 4268471 h 7109618"/>
                      <a:gd name="connsiteX3" fmla="*/ 1460058 w 1473151"/>
                      <a:gd name="connsiteY3" fmla="*/ 7109618 h 7109618"/>
                      <a:gd name="connsiteX0" fmla="*/ 354 w 1479196"/>
                      <a:gd name="connsiteY0" fmla="*/ 0 h 7109618"/>
                      <a:gd name="connsiteX1" fmla="*/ 543914 w 1479196"/>
                      <a:gd name="connsiteY1" fmla="*/ 2597150 h 7109618"/>
                      <a:gd name="connsiteX2" fmla="*/ 1351316 w 1479196"/>
                      <a:gd name="connsiteY2" fmla="*/ 4268471 h 7109618"/>
                      <a:gd name="connsiteX3" fmla="*/ 1460059 w 1479196"/>
                      <a:gd name="connsiteY3" fmla="*/ 7109618 h 7109618"/>
                      <a:gd name="connsiteX0" fmla="*/ 353 w 1473151"/>
                      <a:gd name="connsiteY0" fmla="*/ 0 h 7109618"/>
                      <a:gd name="connsiteX1" fmla="*/ 543913 w 1473151"/>
                      <a:gd name="connsiteY1" fmla="*/ 2597150 h 7109618"/>
                      <a:gd name="connsiteX2" fmla="*/ 1336075 w 1473151"/>
                      <a:gd name="connsiteY2" fmla="*/ 4268471 h 7109618"/>
                      <a:gd name="connsiteX3" fmla="*/ 1460058 w 1473151"/>
                      <a:gd name="connsiteY3" fmla="*/ 7109618 h 7109618"/>
                      <a:gd name="connsiteX0" fmla="*/ 284 w 1462254"/>
                      <a:gd name="connsiteY0" fmla="*/ 0 h 7109618"/>
                      <a:gd name="connsiteX1" fmla="*/ 627664 w 1462254"/>
                      <a:gd name="connsiteY1" fmla="*/ 2879090 h 7109618"/>
                      <a:gd name="connsiteX2" fmla="*/ 1336006 w 1462254"/>
                      <a:gd name="connsiteY2" fmla="*/ 4268471 h 7109618"/>
                      <a:gd name="connsiteX3" fmla="*/ 1459989 w 1462254"/>
                      <a:gd name="connsiteY3" fmla="*/ 7109618 h 7109618"/>
                      <a:gd name="connsiteX0" fmla="*/ 8674 w 1470644"/>
                      <a:gd name="connsiteY0" fmla="*/ 0 h 7109618"/>
                      <a:gd name="connsiteX1" fmla="*/ 636054 w 1470644"/>
                      <a:gd name="connsiteY1" fmla="*/ 2879090 h 7109618"/>
                      <a:gd name="connsiteX2" fmla="*/ 1344396 w 1470644"/>
                      <a:gd name="connsiteY2" fmla="*/ 4268471 h 7109618"/>
                      <a:gd name="connsiteX3" fmla="*/ 1468379 w 1470644"/>
                      <a:gd name="connsiteY3" fmla="*/ 7109618 h 7109618"/>
                      <a:gd name="connsiteX0" fmla="*/ 288 w 1471870"/>
                      <a:gd name="connsiteY0" fmla="*/ 0 h 7109618"/>
                      <a:gd name="connsiteX1" fmla="*/ 627668 w 1471870"/>
                      <a:gd name="connsiteY1" fmla="*/ 2879090 h 7109618"/>
                      <a:gd name="connsiteX2" fmla="*/ 1374110 w 1471870"/>
                      <a:gd name="connsiteY2" fmla="*/ 4268471 h 7109618"/>
                      <a:gd name="connsiteX3" fmla="*/ 1459993 w 1471870"/>
                      <a:gd name="connsiteY3" fmla="*/ 7109618 h 7109618"/>
                      <a:gd name="connsiteX0" fmla="*/ 288 w 1475888"/>
                      <a:gd name="connsiteY0" fmla="*/ 0 h 6671468"/>
                      <a:gd name="connsiteX1" fmla="*/ 627668 w 1475888"/>
                      <a:gd name="connsiteY1" fmla="*/ 2879090 h 6671468"/>
                      <a:gd name="connsiteX2" fmla="*/ 1374110 w 1475888"/>
                      <a:gd name="connsiteY2" fmla="*/ 4268471 h 6671468"/>
                      <a:gd name="connsiteX3" fmla="*/ 1466343 w 1475888"/>
                      <a:gd name="connsiteY3" fmla="*/ 6671468 h 6671468"/>
                      <a:gd name="connsiteX0" fmla="*/ 288 w 1475888"/>
                      <a:gd name="connsiteY0" fmla="*/ 0 h 6550818"/>
                      <a:gd name="connsiteX1" fmla="*/ 627668 w 1475888"/>
                      <a:gd name="connsiteY1" fmla="*/ 2879090 h 6550818"/>
                      <a:gd name="connsiteX2" fmla="*/ 1374110 w 1475888"/>
                      <a:gd name="connsiteY2" fmla="*/ 4268471 h 6550818"/>
                      <a:gd name="connsiteX3" fmla="*/ 1466343 w 1475888"/>
                      <a:gd name="connsiteY3" fmla="*/ 6550818 h 6550818"/>
                      <a:gd name="connsiteX0" fmla="*/ 284 w 1467977"/>
                      <a:gd name="connsiteY0" fmla="*/ 0 h 6550818"/>
                      <a:gd name="connsiteX1" fmla="*/ 627664 w 1467977"/>
                      <a:gd name="connsiteY1" fmla="*/ 2879090 h 6550818"/>
                      <a:gd name="connsiteX2" fmla="*/ 1336006 w 1467977"/>
                      <a:gd name="connsiteY2" fmla="*/ 4268471 h 6550818"/>
                      <a:gd name="connsiteX3" fmla="*/ 1466339 w 1467977"/>
                      <a:gd name="connsiteY3" fmla="*/ 6550818 h 6550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7977" h="6550818">
                        <a:moveTo>
                          <a:pt x="284" y="0"/>
                        </a:moveTo>
                        <a:cubicBezTo>
                          <a:pt x="-12416" y="534987"/>
                          <a:pt x="405044" y="2167678"/>
                          <a:pt x="627664" y="2879090"/>
                        </a:cubicBezTo>
                        <a:cubicBezTo>
                          <a:pt x="850284" y="3590502"/>
                          <a:pt x="1197285" y="3563383"/>
                          <a:pt x="1336006" y="4268471"/>
                        </a:cubicBezTo>
                        <a:cubicBezTo>
                          <a:pt x="1474727" y="4973559"/>
                          <a:pt x="1471101" y="6072980"/>
                          <a:pt x="1466339" y="6550818"/>
                        </a:cubicBezTo>
                      </a:path>
                    </a:pathLst>
                  </a:custGeom>
                  <a:noFill/>
                  <a:ln w="419100">
                    <a:solidFill>
                      <a:schemeClr val="accent3"/>
                    </a:solidFill>
                  </a:ln>
                  <a:effectLst>
                    <a:outerShdw blurRad="241300" dist="38100" dir="10800000" algn="r" rotWithShape="0">
                      <a:prstClr val="black">
                        <a:alpha val="59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/>
                    <a:endParaRPr lang="es-ES" sz="160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41" name="119 Elipse"/>
                  <p:cNvSpPr>
                    <a:spLocks noChangeAspect="1"/>
                  </p:cNvSpPr>
                  <p:nvPr/>
                </p:nvSpPr>
                <p:spPr bwMode="auto">
                  <a:xfrm flipH="1">
                    <a:off x="6068176" y="2108868"/>
                    <a:ext cx="547498" cy="547498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outerShdw blurRad="241300" dist="38100" dir="10800000" algn="ctr" rotWithShape="0">
                      <a:srgbClr val="000000">
                        <a:alpha val="59000"/>
                      </a:srgbClr>
                    </a:outerShdw>
                  </a:effectLst>
                </p:spPr>
                <p:txBody>
                  <a:bodyPr lIns="0" tIns="0" rIns="0" bIns="0" rtlCol="0" anchor="ctr"/>
                  <a:lstStyle/>
                  <a:p>
                    <a:pPr algn="ctr"/>
                    <a:endParaRPr lang="es-SV" sz="1600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  <a:cs typeface="FontAwesome" panose="020B0604020202020204" charset="0"/>
                    </a:endParaRPr>
                  </a:p>
                </p:txBody>
              </p:sp>
            </p:grpSp>
            <p:grpSp>
              <p:nvGrpSpPr>
                <p:cNvPr id="4" name="Group 3"/>
                <p:cNvGrpSpPr/>
                <p:nvPr/>
              </p:nvGrpSpPr>
              <p:grpSpPr>
                <a:xfrm>
                  <a:off x="4642521" y="2953579"/>
                  <a:ext cx="1170403" cy="2389659"/>
                  <a:chOff x="4666745" y="2989915"/>
                  <a:chExt cx="1170403" cy="2389659"/>
                </a:xfrm>
              </p:grpSpPr>
              <p:sp>
                <p:nvSpPr>
                  <p:cNvPr id="36" name="Forma libre 2"/>
                  <p:cNvSpPr/>
                  <p:nvPr/>
                </p:nvSpPr>
                <p:spPr bwMode="auto">
                  <a:xfrm>
                    <a:off x="4936386" y="3465335"/>
                    <a:ext cx="900762" cy="1914239"/>
                  </a:xfrm>
                  <a:custGeom>
                    <a:avLst/>
                    <a:gdLst>
                      <a:gd name="connsiteX0" fmla="*/ 155651 w 2712817"/>
                      <a:gd name="connsiteY0" fmla="*/ 0 h 5295900"/>
                      <a:gd name="connsiteX1" fmla="*/ 231851 w 2712817"/>
                      <a:gd name="connsiteY1" fmla="*/ 1390650 h 5295900"/>
                      <a:gd name="connsiteX2" fmla="*/ 2365451 w 2712817"/>
                      <a:gd name="connsiteY2" fmla="*/ 2724150 h 5295900"/>
                      <a:gd name="connsiteX3" fmla="*/ 2708351 w 2712817"/>
                      <a:gd name="connsiteY3" fmla="*/ 5295900 h 5295900"/>
                      <a:gd name="connsiteX4" fmla="*/ 2708351 w 2712817"/>
                      <a:gd name="connsiteY4" fmla="*/ 5295900 h 5295900"/>
                      <a:gd name="connsiteX0" fmla="*/ 111648 w 2773589"/>
                      <a:gd name="connsiteY0" fmla="*/ 0 h 5343525"/>
                      <a:gd name="connsiteX1" fmla="*/ 292623 w 2773589"/>
                      <a:gd name="connsiteY1" fmla="*/ 1438275 h 5343525"/>
                      <a:gd name="connsiteX2" fmla="*/ 2426223 w 2773589"/>
                      <a:gd name="connsiteY2" fmla="*/ 2771775 h 5343525"/>
                      <a:gd name="connsiteX3" fmla="*/ 2769123 w 2773589"/>
                      <a:gd name="connsiteY3" fmla="*/ 5343525 h 5343525"/>
                      <a:gd name="connsiteX4" fmla="*/ 2769123 w 2773589"/>
                      <a:gd name="connsiteY4" fmla="*/ 5343525 h 5343525"/>
                      <a:gd name="connsiteX0" fmla="*/ 58965 w 2720906"/>
                      <a:gd name="connsiteY0" fmla="*/ 0 h 5343525"/>
                      <a:gd name="connsiteX1" fmla="*/ 239940 w 2720906"/>
                      <a:gd name="connsiteY1" fmla="*/ 1438275 h 5343525"/>
                      <a:gd name="connsiteX2" fmla="*/ 2373540 w 2720906"/>
                      <a:gd name="connsiteY2" fmla="*/ 2771775 h 5343525"/>
                      <a:gd name="connsiteX3" fmla="*/ 2716440 w 2720906"/>
                      <a:gd name="connsiteY3" fmla="*/ 5343525 h 5343525"/>
                      <a:gd name="connsiteX4" fmla="*/ 2716440 w 2720906"/>
                      <a:gd name="connsiteY4" fmla="*/ 5343525 h 5343525"/>
                      <a:gd name="connsiteX0" fmla="*/ 1798 w 2659857"/>
                      <a:gd name="connsiteY0" fmla="*/ 0 h 5343525"/>
                      <a:gd name="connsiteX1" fmla="*/ 420898 w 2659857"/>
                      <a:gd name="connsiteY1" fmla="*/ 1752600 h 5343525"/>
                      <a:gd name="connsiteX2" fmla="*/ 2316373 w 2659857"/>
                      <a:gd name="connsiteY2" fmla="*/ 2771775 h 5343525"/>
                      <a:gd name="connsiteX3" fmla="*/ 2659273 w 2659857"/>
                      <a:gd name="connsiteY3" fmla="*/ 5343525 h 5343525"/>
                      <a:gd name="connsiteX4" fmla="*/ 2659273 w 2659857"/>
                      <a:gd name="connsiteY4" fmla="*/ 5343525 h 5343525"/>
                      <a:gd name="connsiteX0" fmla="*/ 1310 w 2659158"/>
                      <a:gd name="connsiteY0" fmla="*/ 0 h 5343525"/>
                      <a:gd name="connsiteX1" fmla="*/ 448985 w 2659158"/>
                      <a:gd name="connsiteY1" fmla="*/ 1695450 h 5343525"/>
                      <a:gd name="connsiteX2" fmla="*/ 2315885 w 2659158"/>
                      <a:gd name="connsiteY2" fmla="*/ 2771775 h 5343525"/>
                      <a:gd name="connsiteX3" fmla="*/ 2658785 w 2659158"/>
                      <a:gd name="connsiteY3" fmla="*/ 5343525 h 5343525"/>
                      <a:gd name="connsiteX4" fmla="*/ 2658785 w 2659158"/>
                      <a:gd name="connsiteY4" fmla="*/ 5343525 h 5343525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4" fmla="*/ 2659252 w 2701681"/>
                      <a:gd name="connsiteY4" fmla="*/ 5343525 h 5343525"/>
                      <a:gd name="connsiteX0" fmla="*/ 1777 w 2701681"/>
                      <a:gd name="connsiteY0" fmla="*/ 0 h 5638800"/>
                      <a:gd name="connsiteX1" fmla="*/ 449452 w 2701681"/>
                      <a:gd name="connsiteY1" fmla="*/ 1695450 h 5638800"/>
                      <a:gd name="connsiteX2" fmla="*/ 2487802 w 2701681"/>
                      <a:gd name="connsiteY2" fmla="*/ 2914650 h 5638800"/>
                      <a:gd name="connsiteX3" fmla="*/ 2659252 w 2701681"/>
                      <a:gd name="connsiteY3" fmla="*/ 5343525 h 5638800"/>
                      <a:gd name="connsiteX4" fmla="*/ 2659252 w 2701681"/>
                      <a:gd name="connsiteY4" fmla="*/ 5638800 h 5638800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0" fmla="*/ 1777 w 2685452"/>
                      <a:gd name="connsiteY0" fmla="*/ 0 h 5686425"/>
                      <a:gd name="connsiteX1" fmla="*/ 449452 w 2685452"/>
                      <a:gd name="connsiteY1" fmla="*/ 1695450 h 5686425"/>
                      <a:gd name="connsiteX2" fmla="*/ 2487802 w 2685452"/>
                      <a:gd name="connsiteY2" fmla="*/ 2914650 h 5686425"/>
                      <a:gd name="connsiteX3" fmla="*/ 2625914 w 2685452"/>
                      <a:gd name="connsiteY3" fmla="*/ 5686425 h 5686425"/>
                      <a:gd name="connsiteX0" fmla="*/ 1919 w 2709785"/>
                      <a:gd name="connsiteY0" fmla="*/ 0 h 5686425"/>
                      <a:gd name="connsiteX1" fmla="*/ 449594 w 2709785"/>
                      <a:gd name="connsiteY1" fmla="*/ 1695450 h 5686425"/>
                      <a:gd name="connsiteX2" fmla="*/ 2526044 w 2709785"/>
                      <a:gd name="connsiteY2" fmla="*/ 2771775 h 5686425"/>
                      <a:gd name="connsiteX3" fmla="*/ 2626056 w 2709785"/>
                      <a:gd name="connsiteY3" fmla="*/ 5686425 h 5686425"/>
                      <a:gd name="connsiteX0" fmla="*/ 1919 w 2646871"/>
                      <a:gd name="connsiteY0" fmla="*/ 0 h 5686425"/>
                      <a:gd name="connsiteX1" fmla="*/ 449594 w 2646871"/>
                      <a:gd name="connsiteY1" fmla="*/ 1695450 h 5686425"/>
                      <a:gd name="connsiteX2" fmla="*/ 2526044 w 2646871"/>
                      <a:gd name="connsiteY2" fmla="*/ 2771775 h 5686425"/>
                      <a:gd name="connsiteX3" fmla="*/ 2626056 w 2646871"/>
                      <a:gd name="connsiteY3" fmla="*/ 5686425 h 5686425"/>
                      <a:gd name="connsiteX0" fmla="*/ 1697 w 2625834"/>
                      <a:gd name="connsiteY0" fmla="*/ 0 h 5686425"/>
                      <a:gd name="connsiteX1" fmla="*/ 449372 w 2625834"/>
                      <a:gd name="connsiteY1" fmla="*/ 1695450 h 5686425"/>
                      <a:gd name="connsiteX2" fmla="*/ 2463909 w 2625834"/>
                      <a:gd name="connsiteY2" fmla="*/ 2867025 h 5686425"/>
                      <a:gd name="connsiteX3" fmla="*/ 2625834 w 2625834"/>
                      <a:gd name="connsiteY3" fmla="*/ 5686425 h 5686425"/>
                      <a:gd name="connsiteX0" fmla="*/ 1540 w 2625677"/>
                      <a:gd name="connsiteY0" fmla="*/ 0 h 5686425"/>
                      <a:gd name="connsiteX1" fmla="*/ 449215 w 2625677"/>
                      <a:gd name="connsiteY1" fmla="*/ 1695450 h 5686425"/>
                      <a:gd name="connsiteX2" fmla="*/ 2411365 w 2625677"/>
                      <a:gd name="connsiteY2" fmla="*/ 3033713 h 5686425"/>
                      <a:gd name="connsiteX3" fmla="*/ 2625677 w 2625677"/>
                      <a:gd name="connsiteY3" fmla="*/ 5686425 h 5686425"/>
                      <a:gd name="connsiteX0" fmla="*/ 1811 w 2631698"/>
                      <a:gd name="connsiteY0" fmla="*/ 0 h 5686425"/>
                      <a:gd name="connsiteX1" fmla="*/ 449486 w 2631698"/>
                      <a:gd name="connsiteY1" fmla="*/ 1695450 h 5686425"/>
                      <a:gd name="connsiteX2" fmla="*/ 2497361 w 2631698"/>
                      <a:gd name="connsiteY2" fmla="*/ 3043238 h 5686425"/>
                      <a:gd name="connsiteX3" fmla="*/ 2625948 w 2631698"/>
                      <a:gd name="connsiteY3" fmla="*/ 5686425 h 5686425"/>
                      <a:gd name="connsiteX0" fmla="*/ 2018 w 2661487"/>
                      <a:gd name="connsiteY0" fmla="*/ 0 h 5686425"/>
                      <a:gd name="connsiteX1" fmla="*/ 449693 w 2661487"/>
                      <a:gd name="connsiteY1" fmla="*/ 1695450 h 5686425"/>
                      <a:gd name="connsiteX2" fmla="*/ 2549955 w 2661487"/>
                      <a:gd name="connsiteY2" fmla="*/ 3152776 h 5686425"/>
                      <a:gd name="connsiteX3" fmla="*/ 2626155 w 2661487"/>
                      <a:gd name="connsiteY3" fmla="*/ 5686425 h 5686425"/>
                      <a:gd name="connsiteX0" fmla="*/ 2018 w 2665779"/>
                      <a:gd name="connsiteY0" fmla="*/ 0 h 5686425"/>
                      <a:gd name="connsiteX1" fmla="*/ 449693 w 2665779"/>
                      <a:gd name="connsiteY1" fmla="*/ 1695450 h 5686425"/>
                      <a:gd name="connsiteX2" fmla="*/ 2549955 w 2665779"/>
                      <a:gd name="connsiteY2" fmla="*/ 3152776 h 5686425"/>
                      <a:gd name="connsiteX3" fmla="*/ 2626155 w 2665779"/>
                      <a:gd name="connsiteY3" fmla="*/ 5686425 h 5686425"/>
                      <a:gd name="connsiteX0" fmla="*/ 2018 w 2733545"/>
                      <a:gd name="connsiteY0" fmla="*/ 0 h 5781675"/>
                      <a:gd name="connsiteX1" fmla="*/ 449693 w 2733545"/>
                      <a:gd name="connsiteY1" fmla="*/ 1695450 h 5781675"/>
                      <a:gd name="connsiteX2" fmla="*/ 2549955 w 2733545"/>
                      <a:gd name="connsiteY2" fmla="*/ 3152776 h 5781675"/>
                      <a:gd name="connsiteX3" fmla="*/ 2635680 w 2733545"/>
                      <a:gd name="connsiteY3" fmla="*/ 5781675 h 5781675"/>
                      <a:gd name="connsiteX0" fmla="*/ 2018 w 2638741"/>
                      <a:gd name="connsiteY0" fmla="*/ 0 h 5781675"/>
                      <a:gd name="connsiteX1" fmla="*/ 449693 w 2638741"/>
                      <a:gd name="connsiteY1" fmla="*/ 1695450 h 5781675"/>
                      <a:gd name="connsiteX2" fmla="*/ 2549955 w 2638741"/>
                      <a:gd name="connsiteY2" fmla="*/ 3152776 h 5781675"/>
                      <a:gd name="connsiteX3" fmla="*/ 2635680 w 2638741"/>
                      <a:gd name="connsiteY3" fmla="*/ 5781675 h 5781675"/>
                      <a:gd name="connsiteX0" fmla="*/ 2018 w 2658487"/>
                      <a:gd name="connsiteY0" fmla="*/ 0 h 5781675"/>
                      <a:gd name="connsiteX1" fmla="*/ 449693 w 2658487"/>
                      <a:gd name="connsiteY1" fmla="*/ 1695450 h 5781675"/>
                      <a:gd name="connsiteX2" fmla="*/ 2549955 w 2658487"/>
                      <a:gd name="connsiteY2" fmla="*/ 3152776 h 5781675"/>
                      <a:gd name="connsiteX3" fmla="*/ 2635680 w 2658487"/>
                      <a:gd name="connsiteY3" fmla="*/ 5781675 h 5781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8487" h="5781675">
                        <a:moveTo>
                          <a:pt x="2018" y="0"/>
                        </a:moveTo>
                        <a:cubicBezTo>
                          <a:pt x="-10682" y="534987"/>
                          <a:pt x="25037" y="1169987"/>
                          <a:pt x="449693" y="1695450"/>
                        </a:cubicBezTo>
                        <a:cubicBezTo>
                          <a:pt x="874349" y="2220913"/>
                          <a:pt x="2361836" y="2667001"/>
                          <a:pt x="2549955" y="3152776"/>
                        </a:cubicBezTo>
                        <a:cubicBezTo>
                          <a:pt x="2738074" y="3638551"/>
                          <a:pt x="2621392" y="5299075"/>
                          <a:pt x="2635680" y="5781675"/>
                        </a:cubicBezTo>
                      </a:path>
                    </a:pathLst>
                  </a:custGeom>
                  <a:noFill/>
                  <a:ln w="419100">
                    <a:solidFill>
                      <a:schemeClr val="accent1"/>
                    </a:solidFill>
                  </a:ln>
                  <a:effectLst>
                    <a:outerShdw blurRad="241300" dist="38100" dir="10800000" algn="r" rotWithShape="0">
                      <a:prstClr val="black">
                        <a:alpha val="59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/>
                    <a:endParaRPr lang="es-ES" sz="160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40" name="118 Elipse"/>
                  <p:cNvSpPr>
                    <a:spLocks noChangeAspect="1"/>
                  </p:cNvSpPr>
                  <p:nvPr/>
                </p:nvSpPr>
                <p:spPr bwMode="auto">
                  <a:xfrm flipH="1">
                    <a:off x="4666745" y="2989915"/>
                    <a:ext cx="547498" cy="54749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241300" dist="38100" dir="10800000" algn="ctr" rotWithShape="0">
                      <a:srgbClr val="000000">
                        <a:alpha val="59000"/>
                      </a:srgbClr>
                    </a:outerShdw>
                  </a:effectLst>
                </p:spPr>
                <p:txBody>
                  <a:bodyPr lIns="0" tIns="0" rIns="0" bIns="0" rtlCol="0" anchor="ctr"/>
                  <a:lstStyle/>
                  <a:p>
                    <a:pPr algn="ctr"/>
                    <a:endParaRPr lang="es-SV" sz="1600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</p:grpSp>
            <p:grpSp>
              <p:nvGrpSpPr>
                <p:cNvPr id="5" name="Group 4"/>
                <p:cNvGrpSpPr/>
                <p:nvPr/>
              </p:nvGrpSpPr>
              <p:grpSpPr>
                <a:xfrm>
                  <a:off x="5309496" y="2086192"/>
                  <a:ext cx="974838" cy="3256764"/>
                  <a:chOff x="5315552" y="2116472"/>
                  <a:chExt cx="974838" cy="3256764"/>
                </a:xfrm>
              </p:grpSpPr>
              <p:sp>
                <p:nvSpPr>
                  <p:cNvPr id="34" name="Forma libre 3"/>
                  <p:cNvSpPr/>
                  <p:nvPr/>
                </p:nvSpPr>
                <p:spPr bwMode="auto">
                  <a:xfrm>
                    <a:off x="5582452" y="2587385"/>
                    <a:ext cx="707938" cy="2785851"/>
                  </a:xfrm>
                  <a:custGeom>
                    <a:avLst/>
                    <a:gdLst>
                      <a:gd name="connsiteX0" fmla="*/ 155651 w 2712817"/>
                      <a:gd name="connsiteY0" fmla="*/ 0 h 5295900"/>
                      <a:gd name="connsiteX1" fmla="*/ 231851 w 2712817"/>
                      <a:gd name="connsiteY1" fmla="*/ 1390650 h 5295900"/>
                      <a:gd name="connsiteX2" fmla="*/ 2365451 w 2712817"/>
                      <a:gd name="connsiteY2" fmla="*/ 2724150 h 5295900"/>
                      <a:gd name="connsiteX3" fmla="*/ 2708351 w 2712817"/>
                      <a:gd name="connsiteY3" fmla="*/ 5295900 h 5295900"/>
                      <a:gd name="connsiteX4" fmla="*/ 2708351 w 2712817"/>
                      <a:gd name="connsiteY4" fmla="*/ 5295900 h 5295900"/>
                      <a:gd name="connsiteX0" fmla="*/ 111648 w 2773589"/>
                      <a:gd name="connsiteY0" fmla="*/ 0 h 5343525"/>
                      <a:gd name="connsiteX1" fmla="*/ 292623 w 2773589"/>
                      <a:gd name="connsiteY1" fmla="*/ 1438275 h 5343525"/>
                      <a:gd name="connsiteX2" fmla="*/ 2426223 w 2773589"/>
                      <a:gd name="connsiteY2" fmla="*/ 2771775 h 5343525"/>
                      <a:gd name="connsiteX3" fmla="*/ 2769123 w 2773589"/>
                      <a:gd name="connsiteY3" fmla="*/ 5343525 h 5343525"/>
                      <a:gd name="connsiteX4" fmla="*/ 2769123 w 2773589"/>
                      <a:gd name="connsiteY4" fmla="*/ 5343525 h 5343525"/>
                      <a:gd name="connsiteX0" fmla="*/ 58965 w 2720906"/>
                      <a:gd name="connsiteY0" fmla="*/ 0 h 5343525"/>
                      <a:gd name="connsiteX1" fmla="*/ 239940 w 2720906"/>
                      <a:gd name="connsiteY1" fmla="*/ 1438275 h 5343525"/>
                      <a:gd name="connsiteX2" fmla="*/ 2373540 w 2720906"/>
                      <a:gd name="connsiteY2" fmla="*/ 2771775 h 5343525"/>
                      <a:gd name="connsiteX3" fmla="*/ 2716440 w 2720906"/>
                      <a:gd name="connsiteY3" fmla="*/ 5343525 h 5343525"/>
                      <a:gd name="connsiteX4" fmla="*/ 2716440 w 2720906"/>
                      <a:gd name="connsiteY4" fmla="*/ 5343525 h 5343525"/>
                      <a:gd name="connsiteX0" fmla="*/ 1798 w 2659857"/>
                      <a:gd name="connsiteY0" fmla="*/ 0 h 5343525"/>
                      <a:gd name="connsiteX1" fmla="*/ 420898 w 2659857"/>
                      <a:gd name="connsiteY1" fmla="*/ 1752600 h 5343525"/>
                      <a:gd name="connsiteX2" fmla="*/ 2316373 w 2659857"/>
                      <a:gd name="connsiteY2" fmla="*/ 2771775 h 5343525"/>
                      <a:gd name="connsiteX3" fmla="*/ 2659273 w 2659857"/>
                      <a:gd name="connsiteY3" fmla="*/ 5343525 h 5343525"/>
                      <a:gd name="connsiteX4" fmla="*/ 2659273 w 2659857"/>
                      <a:gd name="connsiteY4" fmla="*/ 5343525 h 5343525"/>
                      <a:gd name="connsiteX0" fmla="*/ 1310 w 2659158"/>
                      <a:gd name="connsiteY0" fmla="*/ 0 h 5343525"/>
                      <a:gd name="connsiteX1" fmla="*/ 448985 w 2659158"/>
                      <a:gd name="connsiteY1" fmla="*/ 1695450 h 5343525"/>
                      <a:gd name="connsiteX2" fmla="*/ 2315885 w 2659158"/>
                      <a:gd name="connsiteY2" fmla="*/ 2771775 h 5343525"/>
                      <a:gd name="connsiteX3" fmla="*/ 2658785 w 2659158"/>
                      <a:gd name="connsiteY3" fmla="*/ 5343525 h 5343525"/>
                      <a:gd name="connsiteX4" fmla="*/ 2658785 w 2659158"/>
                      <a:gd name="connsiteY4" fmla="*/ 5343525 h 5343525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4" fmla="*/ 2659252 w 2701681"/>
                      <a:gd name="connsiteY4" fmla="*/ 5343525 h 5343525"/>
                      <a:gd name="connsiteX0" fmla="*/ 1777 w 2701681"/>
                      <a:gd name="connsiteY0" fmla="*/ 0 h 5638800"/>
                      <a:gd name="connsiteX1" fmla="*/ 449452 w 2701681"/>
                      <a:gd name="connsiteY1" fmla="*/ 1695450 h 5638800"/>
                      <a:gd name="connsiteX2" fmla="*/ 2487802 w 2701681"/>
                      <a:gd name="connsiteY2" fmla="*/ 2914650 h 5638800"/>
                      <a:gd name="connsiteX3" fmla="*/ 2659252 w 2701681"/>
                      <a:gd name="connsiteY3" fmla="*/ 5343525 h 5638800"/>
                      <a:gd name="connsiteX4" fmla="*/ 2659252 w 2701681"/>
                      <a:gd name="connsiteY4" fmla="*/ 5638800 h 5638800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0" fmla="*/ 1777 w 2685452"/>
                      <a:gd name="connsiteY0" fmla="*/ 0 h 5686425"/>
                      <a:gd name="connsiteX1" fmla="*/ 449452 w 2685452"/>
                      <a:gd name="connsiteY1" fmla="*/ 1695450 h 5686425"/>
                      <a:gd name="connsiteX2" fmla="*/ 2487802 w 2685452"/>
                      <a:gd name="connsiteY2" fmla="*/ 2914650 h 5686425"/>
                      <a:gd name="connsiteX3" fmla="*/ 2625914 w 2685452"/>
                      <a:gd name="connsiteY3" fmla="*/ 5686425 h 5686425"/>
                      <a:gd name="connsiteX0" fmla="*/ 1919 w 2709785"/>
                      <a:gd name="connsiteY0" fmla="*/ 0 h 5686425"/>
                      <a:gd name="connsiteX1" fmla="*/ 449594 w 2709785"/>
                      <a:gd name="connsiteY1" fmla="*/ 1695450 h 5686425"/>
                      <a:gd name="connsiteX2" fmla="*/ 2526044 w 2709785"/>
                      <a:gd name="connsiteY2" fmla="*/ 2771775 h 5686425"/>
                      <a:gd name="connsiteX3" fmla="*/ 2626056 w 2709785"/>
                      <a:gd name="connsiteY3" fmla="*/ 5686425 h 5686425"/>
                      <a:gd name="connsiteX0" fmla="*/ 1919 w 2646871"/>
                      <a:gd name="connsiteY0" fmla="*/ 0 h 5686425"/>
                      <a:gd name="connsiteX1" fmla="*/ 449594 w 2646871"/>
                      <a:gd name="connsiteY1" fmla="*/ 1695450 h 5686425"/>
                      <a:gd name="connsiteX2" fmla="*/ 2526044 w 2646871"/>
                      <a:gd name="connsiteY2" fmla="*/ 2771775 h 5686425"/>
                      <a:gd name="connsiteX3" fmla="*/ 2626056 w 2646871"/>
                      <a:gd name="connsiteY3" fmla="*/ 5686425 h 5686425"/>
                      <a:gd name="connsiteX0" fmla="*/ 1697 w 2625834"/>
                      <a:gd name="connsiteY0" fmla="*/ 0 h 5686425"/>
                      <a:gd name="connsiteX1" fmla="*/ 449372 w 2625834"/>
                      <a:gd name="connsiteY1" fmla="*/ 1695450 h 5686425"/>
                      <a:gd name="connsiteX2" fmla="*/ 2463909 w 2625834"/>
                      <a:gd name="connsiteY2" fmla="*/ 2867025 h 5686425"/>
                      <a:gd name="connsiteX3" fmla="*/ 2625834 w 2625834"/>
                      <a:gd name="connsiteY3" fmla="*/ 5686425 h 5686425"/>
                      <a:gd name="connsiteX0" fmla="*/ 1540 w 2625677"/>
                      <a:gd name="connsiteY0" fmla="*/ 0 h 5686425"/>
                      <a:gd name="connsiteX1" fmla="*/ 449215 w 2625677"/>
                      <a:gd name="connsiteY1" fmla="*/ 1695450 h 5686425"/>
                      <a:gd name="connsiteX2" fmla="*/ 2411365 w 2625677"/>
                      <a:gd name="connsiteY2" fmla="*/ 3033713 h 5686425"/>
                      <a:gd name="connsiteX3" fmla="*/ 2625677 w 2625677"/>
                      <a:gd name="connsiteY3" fmla="*/ 5686425 h 5686425"/>
                      <a:gd name="connsiteX0" fmla="*/ 1811 w 2631698"/>
                      <a:gd name="connsiteY0" fmla="*/ 0 h 5686425"/>
                      <a:gd name="connsiteX1" fmla="*/ 449486 w 2631698"/>
                      <a:gd name="connsiteY1" fmla="*/ 1695450 h 5686425"/>
                      <a:gd name="connsiteX2" fmla="*/ 2497361 w 2631698"/>
                      <a:gd name="connsiteY2" fmla="*/ 3043238 h 5686425"/>
                      <a:gd name="connsiteX3" fmla="*/ 2625948 w 2631698"/>
                      <a:gd name="connsiteY3" fmla="*/ 5686425 h 5686425"/>
                      <a:gd name="connsiteX0" fmla="*/ 2018 w 2661487"/>
                      <a:gd name="connsiteY0" fmla="*/ 0 h 5686425"/>
                      <a:gd name="connsiteX1" fmla="*/ 449693 w 2661487"/>
                      <a:gd name="connsiteY1" fmla="*/ 1695450 h 5686425"/>
                      <a:gd name="connsiteX2" fmla="*/ 2549955 w 2661487"/>
                      <a:gd name="connsiteY2" fmla="*/ 3152776 h 5686425"/>
                      <a:gd name="connsiteX3" fmla="*/ 2626155 w 2661487"/>
                      <a:gd name="connsiteY3" fmla="*/ 5686425 h 5686425"/>
                      <a:gd name="connsiteX0" fmla="*/ 2018 w 2665779"/>
                      <a:gd name="connsiteY0" fmla="*/ 0 h 5686425"/>
                      <a:gd name="connsiteX1" fmla="*/ 449693 w 2665779"/>
                      <a:gd name="connsiteY1" fmla="*/ 1695450 h 5686425"/>
                      <a:gd name="connsiteX2" fmla="*/ 2549955 w 2665779"/>
                      <a:gd name="connsiteY2" fmla="*/ 3152776 h 5686425"/>
                      <a:gd name="connsiteX3" fmla="*/ 2626155 w 2665779"/>
                      <a:gd name="connsiteY3" fmla="*/ 5686425 h 5686425"/>
                      <a:gd name="connsiteX0" fmla="*/ 2018 w 2733545"/>
                      <a:gd name="connsiteY0" fmla="*/ 0 h 5781675"/>
                      <a:gd name="connsiteX1" fmla="*/ 449693 w 2733545"/>
                      <a:gd name="connsiteY1" fmla="*/ 1695450 h 5781675"/>
                      <a:gd name="connsiteX2" fmla="*/ 2549955 w 2733545"/>
                      <a:gd name="connsiteY2" fmla="*/ 3152776 h 5781675"/>
                      <a:gd name="connsiteX3" fmla="*/ 2635680 w 2733545"/>
                      <a:gd name="connsiteY3" fmla="*/ 5781675 h 5781675"/>
                      <a:gd name="connsiteX0" fmla="*/ 2018 w 2638741"/>
                      <a:gd name="connsiteY0" fmla="*/ 0 h 5781675"/>
                      <a:gd name="connsiteX1" fmla="*/ 449693 w 2638741"/>
                      <a:gd name="connsiteY1" fmla="*/ 1695450 h 5781675"/>
                      <a:gd name="connsiteX2" fmla="*/ 2549955 w 2638741"/>
                      <a:gd name="connsiteY2" fmla="*/ 3152776 h 5781675"/>
                      <a:gd name="connsiteX3" fmla="*/ 2635680 w 2638741"/>
                      <a:gd name="connsiteY3" fmla="*/ 5781675 h 5781675"/>
                      <a:gd name="connsiteX0" fmla="*/ 2018 w 2658487"/>
                      <a:gd name="connsiteY0" fmla="*/ 0 h 5781675"/>
                      <a:gd name="connsiteX1" fmla="*/ 449693 w 2658487"/>
                      <a:gd name="connsiteY1" fmla="*/ 1695450 h 5781675"/>
                      <a:gd name="connsiteX2" fmla="*/ 2549955 w 2658487"/>
                      <a:gd name="connsiteY2" fmla="*/ 3152776 h 5781675"/>
                      <a:gd name="connsiteX3" fmla="*/ 2635680 w 2658487"/>
                      <a:gd name="connsiteY3" fmla="*/ 5781675 h 5781675"/>
                      <a:gd name="connsiteX0" fmla="*/ 583915 w 2262484"/>
                      <a:gd name="connsiteY0" fmla="*/ 0 h 7077075"/>
                      <a:gd name="connsiteX1" fmla="*/ 53690 w 2262484"/>
                      <a:gd name="connsiteY1" fmla="*/ 2990850 h 7077075"/>
                      <a:gd name="connsiteX2" fmla="*/ 2153952 w 2262484"/>
                      <a:gd name="connsiteY2" fmla="*/ 4448176 h 7077075"/>
                      <a:gd name="connsiteX3" fmla="*/ 2239677 w 2262484"/>
                      <a:gd name="connsiteY3" fmla="*/ 7077075 h 7077075"/>
                      <a:gd name="connsiteX0" fmla="*/ 733581 w 2247050"/>
                      <a:gd name="connsiteY0" fmla="*/ 0 h 7121525"/>
                      <a:gd name="connsiteX1" fmla="*/ 38256 w 2247050"/>
                      <a:gd name="connsiteY1" fmla="*/ 3035300 h 7121525"/>
                      <a:gd name="connsiteX2" fmla="*/ 2138518 w 2247050"/>
                      <a:gd name="connsiteY2" fmla="*/ 4492626 h 7121525"/>
                      <a:gd name="connsiteX3" fmla="*/ 2224243 w 2247050"/>
                      <a:gd name="connsiteY3" fmla="*/ 7121525 h 7121525"/>
                      <a:gd name="connsiteX0" fmla="*/ 441 w 1505751"/>
                      <a:gd name="connsiteY0" fmla="*/ 0 h 7121525"/>
                      <a:gd name="connsiteX1" fmla="*/ 486216 w 1505751"/>
                      <a:gd name="connsiteY1" fmla="*/ 2736850 h 7121525"/>
                      <a:gd name="connsiteX2" fmla="*/ 1405378 w 1505751"/>
                      <a:gd name="connsiteY2" fmla="*/ 4492626 h 7121525"/>
                      <a:gd name="connsiteX3" fmla="*/ 1491103 w 1505751"/>
                      <a:gd name="connsiteY3" fmla="*/ 7121525 h 7121525"/>
                      <a:gd name="connsiteX0" fmla="*/ 322 w 1499249"/>
                      <a:gd name="connsiteY0" fmla="*/ 0 h 7121525"/>
                      <a:gd name="connsiteX1" fmla="*/ 587697 w 1499249"/>
                      <a:gd name="connsiteY1" fmla="*/ 2673350 h 7121525"/>
                      <a:gd name="connsiteX2" fmla="*/ 1405259 w 1499249"/>
                      <a:gd name="connsiteY2" fmla="*/ 4492626 h 7121525"/>
                      <a:gd name="connsiteX3" fmla="*/ 1490984 w 1499249"/>
                      <a:gd name="connsiteY3" fmla="*/ 7121525 h 7121525"/>
                      <a:gd name="connsiteX0" fmla="*/ 620 w 1499547"/>
                      <a:gd name="connsiteY0" fmla="*/ 0 h 7121525"/>
                      <a:gd name="connsiteX1" fmla="*/ 587995 w 1499547"/>
                      <a:gd name="connsiteY1" fmla="*/ 2673350 h 7121525"/>
                      <a:gd name="connsiteX2" fmla="*/ 1405557 w 1499547"/>
                      <a:gd name="connsiteY2" fmla="*/ 4492626 h 7121525"/>
                      <a:gd name="connsiteX3" fmla="*/ 1491282 w 1499547"/>
                      <a:gd name="connsiteY3" fmla="*/ 7121525 h 7121525"/>
                      <a:gd name="connsiteX0" fmla="*/ 331 w 1533906"/>
                      <a:gd name="connsiteY0" fmla="*/ 0 h 7121525"/>
                      <a:gd name="connsiteX1" fmla="*/ 587706 w 1533906"/>
                      <a:gd name="connsiteY1" fmla="*/ 2673350 h 7121525"/>
                      <a:gd name="connsiteX2" fmla="*/ 1462418 w 1533906"/>
                      <a:gd name="connsiteY2" fmla="*/ 4492626 h 7121525"/>
                      <a:gd name="connsiteX3" fmla="*/ 1490993 w 1533906"/>
                      <a:gd name="connsiteY3" fmla="*/ 7121525 h 7121525"/>
                      <a:gd name="connsiteX0" fmla="*/ 325 w 1509371"/>
                      <a:gd name="connsiteY0" fmla="*/ 0 h 7121525"/>
                      <a:gd name="connsiteX1" fmla="*/ 587700 w 1509371"/>
                      <a:gd name="connsiteY1" fmla="*/ 2673350 h 7121525"/>
                      <a:gd name="connsiteX2" fmla="*/ 1424312 w 1509371"/>
                      <a:gd name="connsiteY2" fmla="*/ 4505326 h 7121525"/>
                      <a:gd name="connsiteX3" fmla="*/ 1490987 w 1509371"/>
                      <a:gd name="connsiteY3" fmla="*/ 7121525 h 7121525"/>
                      <a:gd name="connsiteX0" fmla="*/ 326 w 1517010"/>
                      <a:gd name="connsiteY0" fmla="*/ 0 h 7121525"/>
                      <a:gd name="connsiteX1" fmla="*/ 587701 w 1517010"/>
                      <a:gd name="connsiteY1" fmla="*/ 2673350 h 7121525"/>
                      <a:gd name="connsiteX2" fmla="*/ 1437013 w 1517010"/>
                      <a:gd name="connsiteY2" fmla="*/ 4505326 h 7121525"/>
                      <a:gd name="connsiteX3" fmla="*/ 1490988 w 1517010"/>
                      <a:gd name="connsiteY3" fmla="*/ 7121525 h 7121525"/>
                      <a:gd name="connsiteX0" fmla="*/ 460 w 1517144"/>
                      <a:gd name="connsiteY0" fmla="*/ 0 h 7121525"/>
                      <a:gd name="connsiteX1" fmla="*/ 587835 w 1517144"/>
                      <a:gd name="connsiteY1" fmla="*/ 2673350 h 7121525"/>
                      <a:gd name="connsiteX2" fmla="*/ 1437147 w 1517144"/>
                      <a:gd name="connsiteY2" fmla="*/ 4505326 h 7121525"/>
                      <a:gd name="connsiteX3" fmla="*/ 1491122 w 1517144"/>
                      <a:gd name="connsiteY3" fmla="*/ 7121525 h 7121525"/>
                      <a:gd name="connsiteX0" fmla="*/ 614 w 1522046"/>
                      <a:gd name="connsiteY0" fmla="*/ 0 h 7121525"/>
                      <a:gd name="connsiteX1" fmla="*/ 521314 w 1522046"/>
                      <a:gd name="connsiteY1" fmla="*/ 2673350 h 7121525"/>
                      <a:gd name="connsiteX2" fmla="*/ 1437301 w 1522046"/>
                      <a:gd name="connsiteY2" fmla="*/ 4505326 h 7121525"/>
                      <a:gd name="connsiteX3" fmla="*/ 1491276 w 1522046"/>
                      <a:gd name="connsiteY3" fmla="*/ 7121525 h 7121525"/>
                      <a:gd name="connsiteX0" fmla="*/ 2045 w 1523477"/>
                      <a:gd name="connsiteY0" fmla="*/ 0 h 7121525"/>
                      <a:gd name="connsiteX1" fmla="*/ 522745 w 1523477"/>
                      <a:gd name="connsiteY1" fmla="*/ 2673350 h 7121525"/>
                      <a:gd name="connsiteX2" fmla="*/ 1438732 w 1523477"/>
                      <a:gd name="connsiteY2" fmla="*/ 4505326 h 7121525"/>
                      <a:gd name="connsiteX3" fmla="*/ 1492707 w 1523477"/>
                      <a:gd name="connsiteY3" fmla="*/ 7121525 h 7121525"/>
                      <a:gd name="connsiteX0" fmla="*/ 393 w 1506811"/>
                      <a:gd name="connsiteY0" fmla="*/ 0 h 7121525"/>
                      <a:gd name="connsiteX1" fmla="*/ 521093 w 1506811"/>
                      <a:gd name="connsiteY1" fmla="*/ 2673350 h 7121525"/>
                      <a:gd name="connsiteX2" fmla="*/ 1411680 w 1506811"/>
                      <a:gd name="connsiteY2" fmla="*/ 4511676 h 7121525"/>
                      <a:gd name="connsiteX3" fmla="*/ 1491055 w 1506811"/>
                      <a:gd name="connsiteY3" fmla="*/ 7121525 h 7121525"/>
                      <a:gd name="connsiteX0" fmla="*/ 393 w 1509819"/>
                      <a:gd name="connsiteY0" fmla="*/ 0 h 6619875"/>
                      <a:gd name="connsiteX1" fmla="*/ 521093 w 1509819"/>
                      <a:gd name="connsiteY1" fmla="*/ 2673350 h 6619875"/>
                      <a:gd name="connsiteX2" fmla="*/ 1411680 w 1509819"/>
                      <a:gd name="connsiteY2" fmla="*/ 4511676 h 6619875"/>
                      <a:gd name="connsiteX3" fmla="*/ 1497405 w 1509819"/>
                      <a:gd name="connsiteY3" fmla="*/ 6619875 h 6619875"/>
                      <a:gd name="connsiteX0" fmla="*/ 393 w 1501319"/>
                      <a:gd name="connsiteY0" fmla="*/ 0 h 6594475"/>
                      <a:gd name="connsiteX1" fmla="*/ 521093 w 1501319"/>
                      <a:gd name="connsiteY1" fmla="*/ 2673350 h 6594475"/>
                      <a:gd name="connsiteX2" fmla="*/ 1411680 w 1501319"/>
                      <a:gd name="connsiteY2" fmla="*/ 4511676 h 6594475"/>
                      <a:gd name="connsiteX3" fmla="*/ 1478355 w 1501319"/>
                      <a:gd name="connsiteY3" fmla="*/ 6594475 h 6594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1319" h="6594475">
                        <a:moveTo>
                          <a:pt x="393" y="0"/>
                        </a:moveTo>
                        <a:cubicBezTo>
                          <a:pt x="-12307" y="534987"/>
                          <a:pt x="285879" y="1921404"/>
                          <a:pt x="521093" y="2673350"/>
                        </a:cubicBezTo>
                        <a:cubicBezTo>
                          <a:pt x="756307" y="3425296"/>
                          <a:pt x="1250020" y="3770314"/>
                          <a:pt x="1411680" y="4511676"/>
                        </a:cubicBezTo>
                        <a:cubicBezTo>
                          <a:pt x="1573340" y="5253039"/>
                          <a:pt x="1464067" y="6111875"/>
                          <a:pt x="1478355" y="6594475"/>
                        </a:cubicBezTo>
                      </a:path>
                    </a:pathLst>
                  </a:custGeom>
                  <a:noFill/>
                  <a:ln w="419100">
                    <a:solidFill>
                      <a:schemeClr val="accent2"/>
                    </a:solidFill>
                  </a:ln>
                  <a:effectLst>
                    <a:outerShdw blurRad="241300" dist="38100" dir="10800000" algn="r" rotWithShape="0">
                      <a:prstClr val="black">
                        <a:alpha val="59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/>
                    <a:endParaRPr lang="es-ES" sz="1600" dirty="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42" name="118 Elipse"/>
                  <p:cNvSpPr>
                    <a:spLocks noChangeAspect="1"/>
                  </p:cNvSpPr>
                  <p:nvPr/>
                </p:nvSpPr>
                <p:spPr bwMode="auto">
                  <a:xfrm flipH="1">
                    <a:off x="5315552" y="2116472"/>
                    <a:ext cx="547498" cy="54749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241300" dist="38100" dir="10800000" algn="ctr" rotWithShape="0">
                      <a:srgbClr val="000000">
                        <a:alpha val="59000"/>
                      </a:srgbClr>
                    </a:outerShdw>
                  </a:effectLst>
                </p:spPr>
                <p:txBody>
                  <a:bodyPr lIns="0" tIns="0" rIns="0" bIns="0" rtlCol="0" anchor="ctr"/>
                  <a:lstStyle/>
                  <a:p>
                    <a:pPr algn="ctr"/>
                    <a:endParaRPr lang="es-SV" sz="1600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  <a:cs typeface="FontAwesome" panose="020B0604020202020204" charset="0"/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6068175" y="2953579"/>
                  <a:ext cx="1394584" cy="2646333"/>
                  <a:chOff x="6068175" y="2953579"/>
                  <a:chExt cx="1394584" cy="2646333"/>
                </a:xfrm>
              </p:grpSpPr>
              <p:sp>
                <p:nvSpPr>
                  <p:cNvPr id="35" name="Forma libre 4"/>
                  <p:cNvSpPr/>
                  <p:nvPr/>
                </p:nvSpPr>
                <p:spPr bwMode="auto">
                  <a:xfrm flipH="1">
                    <a:off x="6068175" y="3368304"/>
                    <a:ext cx="1085275" cy="2231608"/>
                  </a:xfrm>
                  <a:custGeom>
                    <a:avLst/>
                    <a:gdLst>
                      <a:gd name="connsiteX0" fmla="*/ 155651 w 2712817"/>
                      <a:gd name="connsiteY0" fmla="*/ 0 h 5295900"/>
                      <a:gd name="connsiteX1" fmla="*/ 231851 w 2712817"/>
                      <a:gd name="connsiteY1" fmla="*/ 1390650 h 5295900"/>
                      <a:gd name="connsiteX2" fmla="*/ 2365451 w 2712817"/>
                      <a:gd name="connsiteY2" fmla="*/ 2724150 h 5295900"/>
                      <a:gd name="connsiteX3" fmla="*/ 2708351 w 2712817"/>
                      <a:gd name="connsiteY3" fmla="*/ 5295900 h 5295900"/>
                      <a:gd name="connsiteX4" fmla="*/ 2708351 w 2712817"/>
                      <a:gd name="connsiteY4" fmla="*/ 5295900 h 5295900"/>
                      <a:gd name="connsiteX0" fmla="*/ 111648 w 2773589"/>
                      <a:gd name="connsiteY0" fmla="*/ 0 h 5343525"/>
                      <a:gd name="connsiteX1" fmla="*/ 292623 w 2773589"/>
                      <a:gd name="connsiteY1" fmla="*/ 1438275 h 5343525"/>
                      <a:gd name="connsiteX2" fmla="*/ 2426223 w 2773589"/>
                      <a:gd name="connsiteY2" fmla="*/ 2771775 h 5343525"/>
                      <a:gd name="connsiteX3" fmla="*/ 2769123 w 2773589"/>
                      <a:gd name="connsiteY3" fmla="*/ 5343525 h 5343525"/>
                      <a:gd name="connsiteX4" fmla="*/ 2769123 w 2773589"/>
                      <a:gd name="connsiteY4" fmla="*/ 5343525 h 5343525"/>
                      <a:gd name="connsiteX0" fmla="*/ 58965 w 2720906"/>
                      <a:gd name="connsiteY0" fmla="*/ 0 h 5343525"/>
                      <a:gd name="connsiteX1" fmla="*/ 239940 w 2720906"/>
                      <a:gd name="connsiteY1" fmla="*/ 1438275 h 5343525"/>
                      <a:gd name="connsiteX2" fmla="*/ 2373540 w 2720906"/>
                      <a:gd name="connsiteY2" fmla="*/ 2771775 h 5343525"/>
                      <a:gd name="connsiteX3" fmla="*/ 2716440 w 2720906"/>
                      <a:gd name="connsiteY3" fmla="*/ 5343525 h 5343525"/>
                      <a:gd name="connsiteX4" fmla="*/ 2716440 w 2720906"/>
                      <a:gd name="connsiteY4" fmla="*/ 5343525 h 5343525"/>
                      <a:gd name="connsiteX0" fmla="*/ 1798 w 2659857"/>
                      <a:gd name="connsiteY0" fmla="*/ 0 h 5343525"/>
                      <a:gd name="connsiteX1" fmla="*/ 420898 w 2659857"/>
                      <a:gd name="connsiteY1" fmla="*/ 1752600 h 5343525"/>
                      <a:gd name="connsiteX2" fmla="*/ 2316373 w 2659857"/>
                      <a:gd name="connsiteY2" fmla="*/ 2771775 h 5343525"/>
                      <a:gd name="connsiteX3" fmla="*/ 2659273 w 2659857"/>
                      <a:gd name="connsiteY3" fmla="*/ 5343525 h 5343525"/>
                      <a:gd name="connsiteX4" fmla="*/ 2659273 w 2659857"/>
                      <a:gd name="connsiteY4" fmla="*/ 5343525 h 5343525"/>
                      <a:gd name="connsiteX0" fmla="*/ 1310 w 2659158"/>
                      <a:gd name="connsiteY0" fmla="*/ 0 h 5343525"/>
                      <a:gd name="connsiteX1" fmla="*/ 448985 w 2659158"/>
                      <a:gd name="connsiteY1" fmla="*/ 1695450 h 5343525"/>
                      <a:gd name="connsiteX2" fmla="*/ 2315885 w 2659158"/>
                      <a:gd name="connsiteY2" fmla="*/ 2771775 h 5343525"/>
                      <a:gd name="connsiteX3" fmla="*/ 2658785 w 2659158"/>
                      <a:gd name="connsiteY3" fmla="*/ 5343525 h 5343525"/>
                      <a:gd name="connsiteX4" fmla="*/ 2658785 w 2659158"/>
                      <a:gd name="connsiteY4" fmla="*/ 5343525 h 5343525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4" fmla="*/ 2659252 w 2701681"/>
                      <a:gd name="connsiteY4" fmla="*/ 5343525 h 5343525"/>
                      <a:gd name="connsiteX0" fmla="*/ 1777 w 2701681"/>
                      <a:gd name="connsiteY0" fmla="*/ 0 h 5638800"/>
                      <a:gd name="connsiteX1" fmla="*/ 449452 w 2701681"/>
                      <a:gd name="connsiteY1" fmla="*/ 1695450 h 5638800"/>
                      <a:gd name="connsiteX2" fmla="*/ 2487802 w 2701681"/>
                      <a:gd name="connsiteY2" fmla="*/ 2914650 h 5638800"/>
                      <a:gd name="connsiteX3" fmla="*/ 2659252 w 2701681"/>
                      <a:gd name="connsiteY3" fmla="*/ 5343525 h 5638800"/>
                      <a:gd name="connsiteX4" fmla="*/ 2659252 w 2701681"/>
                      <a:gd name="connsiteY4" fmla="*/ 5638800 h 5638800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0" fmla="*/ 1777 w 2685452"/>
                      <a:gd name="connsiteY0" fmla="*/ 0 h 5686425"/>
                      <a:gd name="connsiteX1" fmla="*/ 449452 w 2685452"/>
                      <a:gd name="connsiteY1" fmla="*/ 1695450 h 5686425"/>
                      <a:gd name="connsiteX2" fmla="*/ 2487802 w 2685452"/>
                      <a:gd name="connsiteY2" fmla="*/ 2914650 h 5686425"/>
                      <a:gd name="connsiteX3" fmla="*/ 2625914 w 2685452"/>
                      <a:gd name="connsiteY3" fmla="*/ 5686425 h 5686425"/>
                      <a:gd name="connsiteX0" fmla="*/ 1919 w 2709785"/>
                      <a:gd name="connsiteY0" fmla="*/ 0 h 5686425"/>
                      <a:gd name="connsiteX1" fmla="*/ 449594 w 2709785"/>
                      <a:gd name="connsiteY1" fmla="*/ 1695450 h 5686425"/>
                      <a:gd name="connsiteX2" fmla="*/ 2526044 w 2709785"/>
                      <a:gd name="connsiteY2" fmla="*/ 2771775 h 5686425"/>
                      <a:gd name="connsiteX3" fmla="*/ 2626056 w 2709785"/>
                      <a:gd name="connsiteY3" fmla="*/ 5686425 h 5686425"/>
                      <a:gd name="connsiteX0" fmla="*/ 1919 w 2646871"/>
                      <a:gd name="connsiteY0" fmla="*/ 0 h 5686425"/>
                      <a:gd name="connsiteX1" fmla="*/ 449594 w 2646871"/>
                      <a:gd name="connsiteY1" fmla="*/ 1695450 h 5686425"/>
                      <a:gd name="connsiteX2" fmla="*/ 2526044 w 2646871"/>
                      <a:gd name="connsiteY2" fmla="*/ 2771775 h 5686425"/>
                      <a:gd name="connsiteX3" fmla="*/ 2626056 w 2646871"/>
                      <a:gd name="connsiteY3" fmla="*/ 5686425 h 5686425"/>
                      <a:gd name="connsiteX0" fmla="*/ 1697 w 2625834"/>
                      <a:gd name="connsiteY0" fmla="*/ 0 h 5686425"/>
                      <a:gd name="connsiteX1" fmla="*/ 449372 w 2625834"/>
                      <a:gd name="connsiteY1" fmla="*/ 1695450 h 5686425"/>
                      <a:gd name="connsiteX2" fmla="*/ 2463909 w 2625834"/>
                      <a:gd name="connsiteY2" fmla="*/ 2867025 h 5686425"/>
                      <a:gd name="connsiteX3" fmla="*/ 2625834 w 2625834"/>
                      <a:gd name="connsiteY3" fmla="*/ 5686425 h 5686425"/>
                      <a:gd name="connsiteX0" fmla="*/ 1540 w 2625677"/>
                      <a:gd name="connsiteY0" fmla="*/ 0 h 5686425"/>
                      <a:gd name="connsiteX1" fmla="*/ 449215 w 2625677"/>
                      <a:gd name="connsiteY1" fmla="*/ 1695450 h 5686425"/>
                      <a:gd name="connsiteX2" fmla="*/ 2411365 w 2625677"/>
                      <a:gd name="connsiteY2" fmla="*/ 3033713 h 5686425"/>
                      <a:gd name="connsiteX3" fmla="*/ 2625677 w 2625677"/>
                      <a:gd name="connsiteY3" fmla="*/ 5686425 h 5686425"/>
                      <a:gd name="connsiteX0" fmla="*/ 1811 w 2631698"/>
                      <a:gd name="connsiteY0" fmla="*/ 0 h 5686425"/>
                      <a:gd name="connsiteX1" fmla="*/ 449486 w 2631698"/>
                      <a:gd name="connsiteY1" fmla="*/ 1695450 h 5686425"/>
                      <a:gd name="connsiteX2" fmla="*/ 2497361 w 2631698"/>
                      <a:gd name="connsiteY2" fmla="*/ 3043238 h 5686425"/>
                      <a:gd name="connsiteX3" fmla="*/ 2625948 w 2631698"/>
                      <a:gd name="connsiteY3" fmla="*/ 5686425 h 5686425"/>
                      <a:gd name="connsiteX0" fmla="*/ 2018 w 2661487"/>
                      <a:gd name="connsiteY0" fmla="*/ 0 h 5686425"/>
                      <a:gd name="connsiteX1" fmla="*/ 449693 w 2661487"/>
                      <a:gd name="connsiteY1" fmla="*/ 1695450 h 5686425"/>
                      <a:gd name="connsiteX2" fmla="*/ 2549955 w 2661487"/>
                      <a:gd name="connsiteY2" fmla="*/ 3152776 h 5686425"/>
                      <a:gd name="connsiteX3" fmla="*/ 2626155 w 2661487"/>
                      <a:gd name="connsiteY3" fmla="*/ 5686425 h 5686425"/>
                      <a:gd name="connsiteX0" fmla="*/ 2018 w 2665779"/>
                      <a:gd name="connsiteY0" fmla="*/ 0 h 5686425"/>
                      <a:gd name="connsiteX1" fmla="*/ 449693 w 2665779"/>
                      <a:gd name="connsiteY1" fmla="*/ 1695450 h 5686425"/>
                      <a:gd name="connsiteX2" fmla="*/ 2549955 w 2665779"/>
                      <a:gd name="connsiteY2" fmla="*/ 3152776 h 5686425"/>
                      <a:gd name="connsiteX3" fmla="*/ 2626155 w 2665779"/>
                      <a:gd name="connsiteY3" fmla="*/ 5686425 h 5686425"/>
                      <a:gd name="connsiteX0" fmla="*/ 2018 w 2733545"/>
                      <a:gd name="connsiteY0" fmla="*/ 0 h 5781675"/>
                      <a:gd name="connsiteX1" fmla="*/ 449693 w 2733545"/>
                      <a:gd name="connsiteY1" fmla="*/ 1695450 h 5781675"/>
                      <a:gd name="connsiteX2" fmla="*/ 2549955 w 2733545"/>
                      <a:gd name="connsiteY2" fmla="*/ 3152776 h 5781675"/>
                      <a:gd name="connsiteX3" fmla="*/ 2635680 w 2733545"/>
                      <a:gd name="connsiteY3" fmla="*/ 5781675 h 5781675"/>
                      <a:gd name="connsiteX0" fmla="*/ 2018 w 2638741"/>
                      <a:gd name="connsiteY0" fmla="*/ 0 h 5781675"/>
                      <a:gd name="connsiteX1" fmla="*/ 449693 w 2638741"/>
                      <a:gd name="connsiteY1" fmla="*/ 1695450 h 5781675"/>
                      <a:gd name="connsiteX2" fmla="*/ 2549955 w 2638741"/>
                      <a:gd name="connsiteY2" fmla="*/ 3152776 h 5781675"/>
                      <a:gd name="connsiteX3" fmla="*/ 2635680 w 2638741"/>
                      <a:gd name="connsiteY3" fmla="*/ 5781675 h 5781675"/>
                      <a:gd name="connsiteX0" fmla="*/ 2018 w 2658487"/>
                      <a:gd name="connsiteY0" fmla="*/ 0 h 5781675"/>
                      <a:gd name="connsiteX1" fmla="*/ 449693 w 2658487"/>
                      <a:gd name="connsiteY1" fmla="*/ 1695450 h 5781675"/>
                      <a:gd name="connsiteX2" fmla="*/ 2549955 w 2658487"/>
                      <a:gd name="connsiteY2" fmla="*/ 3152776 h 5781675"/>
                      <a:gd name="connsiteX3" fmla="*/ 2635680 w 2658487"/>
                      <a:gd name="connsiteY3" fmla="*/ 5781675 h 5781675"/>
                      <a:gd name="connsiteX0" fmla="*/ 2018 w 2635680"/>
                      <a:gd name="connsiteY0" fmla="*/ 0 h 5781675"/>
                      <a:gd name="connsiteX1" fmla="*/ 449693 w 2635680"/>
                      <a:gd name="connsiteY1" fmla="*/ 1695450 h 5781675"/>
                      <a:gd name="connsiteX2" fmla="*/ 2549955 w 2635680"/>
                      <a:gd name="connsiteY2" fmla="*/ 3152776 h 5781675"/>
                      <a:gd name="connsiteX3" fmla="*/ 2635680 w 2635680"/>
                      <a:gd name="connsiteY3" fmla="*/ 5781675 h 5781675"/>
                      <a:gd name="connsiteX0" fmla="*/ 2018 w 2635680"/>
                      <a:gd name="connsiteY0" fmla="*/ 0 h 5781675"/>
                      <a:gd name="connsiteX1" fmla="*/ 449693 w 2635680"/>
                      <a:gd name="connsiteY1" fmla="*/ 1695450 h 5781675"/>
                      <a:gd name="connsiteX2" fmla="*/ 2549955 w 2635680"/>
                      <a:gd name="connsiteY2" fmla="*/ 3152776 h 5781675"/>
                      <a:gd name="connsiteX3" fmla="*/ 2635680 w 2635680"/>
                      <a:gd name="connsiteY3" fmla="*/ 5781675 h 5781675"/>
                      <a:gd name="connsiteX0" fmla="*/ 2018 w 2643509"/>
                      <a:gd name="connsiteY0" fmla="*/ 0 h 5781675"/>
                      <a:gd name="connsiteX1" fmla="*/ 449693 w 2643509"/>
                      <a:gd name="connsiteY1" fmla="*/ 1695450 h 5781675"/>
                      <a:gd name="connsiteX2" fmla="*/ 2549955 w 2643509"/>
                      <a:gd name="connsiteY2" fmla="*/ 3152776 h 5781675"/>
                      <a:gd name="connsiteX3" fmla="*/ 2635680 w 2643509"/>
                      <a:gd name="connsiteY3" fmla="*/ 5781675 h 5781675"/>
                      <a:gd name="connsiteX0" fmla="*/ 1795 w 2636029"/>
                      <a:gd name="connsiteY0" fmla="*/ 0 h 5781675"/>
                      <a:gd name="connsiteX1" fmla="*/ 449470 w 2636029"/>
                      <a:gd name="connsiteY1" fmla="*/ 1695450 h 5781675"/>
                      <a:gd name="connsiteX2" fmla="*/ 2492582 w 2636029"/>
                      <a:gd name="connsiteY2" fmla="*/ 3159126 h 5781675"/>
                      <a:gd name="connsiteX3" fmla="*/ 2635457 w 2636029"/>
                      <a:gd name="connsiteY3" fmla="*/ 5781675 h 5781675"/>
                      <a:gd name="connsiteX0" fmla="*/ 1964 w 2640019"/>
                      <a:gd name="connsiteY0" fmla="*/ 0 h 5781675"/>
                      <a:gd name="connsiteX1" fmla="*/ 449639 w 2640019"/>
                      <a:gd name="connsiteY1" fmla="*/ 1695450 h 5781675"/>
                      <a:gd name="connsiteX2" fmla="*/ 2537201 w 2640019"/>
                      <a:gd name="connsiteY2" fmla="*/ 3165476 h 5781675"/>
                      <a:gd name="connsiteX3" fmla="*/ 2635626 w 2640019"/>
                      <a:gd name="connsiteY3" fmla="*/ 5781675 h 5781675"/>
                      <a:gd name="connsiteX0" fmla="*/ 1865 w 2636707"/>
                      <a:gd name="connsiteY0" fmla="*/ 0 h 5781675"/>
                      <a:gd name="connsiteX1" fmla="*/ 449540 w 2636707"/>
                      <a:gd name="connsiteY1" fmla="*/ 1695450 h 5781675"/>
                      <a:gd name="connsiteX2" fmla="*/ 2511702 w 2636707"/>
                      <a:gd name="connsiteY2" fmla="*/ 3146426 h 5781675"/>
                      <a:gd name="connsiteX3" fmla="*/ 2635527 w 2636707"/>
                      <a:gd name="connsiteY3" fmla="*/ 5781675 h 5781675"/>
                      <a:gd name="connsiteX0" fmla="*/ 1865 w 2635815"/>
                      <a:gd name="connsiteY0" fmla="*/ 0 h 5781675"/>
                      <a:gd name="connsiteX1" fmla="*/ 449540 w 2635815"/>
                      <a:gd name="connsiteY1" fmla="*/ 1695450 h 5781675"/>
                      <a:gd name="connsiteX2" fmla="*/ 2511702 w 2635815"/>
                      <a:gd name="connsiteY2" fmla="*/ 3146426 h 5781675"/>
                      <a:gd name="connsiteX3" fmla="*/ 2635527 w 2635815"/>
                      <a:gd name="connsiteY3" fmla="*/ 5781675 h 5781675"/>
                      <a:gd name="connsiteX0" fmla="*/ 312 w 3034312"/>
                      <a:gd name="connsiteY0" fmla="*/ 0 h 6016625"/>
                      <a:gd name="connsiteX1" fmla="*/ 848037 w 3034312"/>
                      <a:gd name="connsiteY1" fmla="*/ 1930400 h 6016625"/>
                      <a:gd name="connsiteX2" fmla="*/ 2910199 w 3034312"/>
                      <a:gd name="connsiteY2" fmla="*/ 3381376 h 6016625"/>
                      <a:gd name="connsiteX3" fmla="*/ 3034024 w 3034312"/>
                      <a:gd name="connsiteY3" fmla="*/ 6016625 h 6016625"/>
                      <a:gd name="connsiteX0" fmla="*/ 312 w 3094391"/>
                      <a:gd name="connsiteY0" fmla="*/ 0 h 6002337"/>
                      <a:gd name="connsiteX1" fmla="*/ 848037 w 3094391"/>
                      <a:gd name="connsiteY1" fmla="*/ 1930400 h 6002337"/>
                      <a:gd name="connsiteX2" fmla="*/ 2910199 w 3094391"/>
                      <a:gd name="connsiteY2" fmla="*/ 3381376 h 6002337"/>
                      <a:gd name="connsiteX3" fmla="*/ 2991162 w 3094391"/>
                      <a:gd name="connsiteY3" fmla="*/ 6002337 h 6002337"/>
                      <a:gd name="connsiteX0" fmla="*/ 312 w 3037643"/>
                      <a:gd name="connsiteY0" fmla="*/ 0 h 6002337"/>
                      <a:gd name="connsiteX1" fmla="*/ 848037 w 3037643"/>
                      <a:gd name="connsiteY1" fmla="*/ 1930400 h 6002337"/>
                      <a:gd name="connsiteX2" fmla="*/ 2910199 w 3037643"/>
                      <a:gd name="connsiteY2" fmla="*/ 3381376 h 6002337"/>
                      <a:gd name="connsiteX3" fmla="*/ 2991162 w 3037643"/>
                      <a:gd name="connsiteY3" fmla="*/ 6002337 h 6002337"/>
                      <a:gd name="connsiteX0" fmla="*/ 312 w 2999041"/>
                      <a:gd name="connsiteY0" fmla="*/ 0 h 6002337"/>
                      <a:gd name="connsiteX1" fmla="*/ 848037 w 2999041"/>
                      <a:gd name="connsiteY1" fmla="*/ 1930400 h 6002337"/>
                      <a:gd name="connsiteX2" fmla="*/ 2910199 w 2999041"/>
                      <a:gd name="connsiteY2" fmla="*/ 3381376 h 6002337"/>
                      <a:gd name="connsiteX3" fmla="*/ 2991162 w 2999041"/>
                      <a:gd name="connsiteY3" fmla="*/ 6002337 h 6002337"/>
                      <a:gd name="connsiteX0" fmla="*/ 312 w 2993291"/>
                      <a:gd name="connsiteY0" fmla="*/ 0 h 6002337"/>
                      <a:gd name="connsiteX1" fmla="*/ 848037 w 2993291"/>
                      <a:gd name="connsiteY1" fmla="*/ 1930400 h 6002337"/>
                      <a:gd name="connsiteX2" fmla="*/ 2910199 w 2993291"/>
                      <a:gd name="connsiteY2" fmla="*/ 3381376 h 6002337"/>
                      <a:gd name="connsiteX3" fmla="*/ 2991162 w 2993291"/>
                      <a:gd name="connsiteY3" fmla="*/ 6002337 h 6002337"/>
                      <a:gd name="connsiteX0" fmla="*/ 312 w 2992180"/>
                      <a:gd name="connsiteY0" fmla="*/ 0 h 6002337"/>
                      <a:gd name="connsiteX1" fmla="*/ 848037 w 2992180"/>
                      <a:gd name="connsiteY1" fmla="*/ 1930400 h 6002337"/>
                      <a:gd name="connsiteX2" fmla="*/ 2910199 w 2992180"/>
                      <a:gd name="connsiteY2" fmla="*/ 3381376 h 6002337"/>
                      <a:gd name="connsiteX3" fmla="*/ 2991162 w 2992180"/>
                      <a:gd name="connsiteY3" fmla="*/ 6002337 h 6002337"/>
                      <a:gd name="connsiteX0" fmla="*/ 312 w 3092414"/>
                      <a:gd name="connsiteY0" fmla="*/ 0 h 6026150"/>
                      <a:gd name="connsiteX1" fmla="*/ 848037 w 3092414"/>
                      <a:gd name="connsiteY1" fmla="*/ 1930400 h 6026150"/>
                      <a:gd name="connsiteX2" fmla="*/ 2910199 w 3092414"/>
                      <a:gd name="connsiteY2" fmla="*/ 3381376 h 6026150"/>
                      <a:gd name="connsiteX3" fmla="*/ 2986399 w 3092414"/>
                      <a:gd name="connsiteY3" fmla="*/ 6026150 h 6026150"/>
                      <a:gd name="connsiteX0" fmla="*/ 312 w 2997148"/>
                      <a:gd name="connsiteY0" fmla="*/ 0 h 6026150"/>
                      <a:gd name="connsiteX1" fmla="*/ 848037 w 2997148"/>
                      <a:gd name="connsiteY1" fmla="*/ 1930400 h 6026150"/>
                      <a:gd name="connsiteX2" fmla="*/ 2910199 w 2997148"/>
                      <a:gd name="connsiteY2" fmla="*/ 3381376 h 6026150"/>
                      <a:gd name="connsiteX3" fmla="*/ 2986399 w 2997148"/>
                      <a:gd name="connsiteY3" fmla="*/ 6026150 h 6026150"/>
                      <a:gd name="connsiteX0" fmla="*/ 312 w 2989119"/>
                      <a:gd name="connsiteY0" fmla="*/ 0 h 6026150"/>
                      <a:gd name="connsiteX1" fmla="*/ 848037 w 2989119"/>
                      <a:gd name="connsiteY1" fmla="*/ 1930400 h 6026150"/>
                      <a:gd name="connsiteX2" fmla="*/ 2910199 w 2989119"/>
                      <a:gd name="connsiteY2" fmla="*/ 3381376 h 6026150"/>
                      <a:gd name="connsiteX3" fmla="*/ 2986399 w 2989119"/>
                      <a:gd name="connsiteY3" fmla="*/ 6026150 h 6026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89119" h="6026150">
                        <a:moveTo>
                          <a:pt x="312" y="0"/>
                        </a:moveTo>
                        <a:cubicBezTo>
                          <a:pt x="-12388" y="534987"/>
                          <a:pt x="363056" y="1366837"/>
                          <a:pt x="848037" y="1930400"/>
                        </a:cubicBezTo>
                        <a:cubicBezTo>
                          <a:pt x="1333018" y="2493963"/>
                          <a:pt x="2820505" y="2341564"/>
                          <a:pt x="2910199" y="3381376"/>
                        </a:cubicBezTo>
                        <a:cubicBezTo>
                          <a:pt x="2999893" y="4421188"/>
                          <a:pt x="2991161" y="5530850"/>
                          <a:pt x="2986399" y="6026150"/>
                        </a:cubicBezTo>
                      </a:path>
                    </a:pathLst>
                  </a:custGeom>
                  <a:noFill/>
                  <a:ln w="419100">
                    <a:solidFill>
                      <a:schemeClr val="accent4"/>
                    </a:solidFill>
                  </a:ln>
                  <a:effectLst>
                    <a:outerShdw blurRad="241300" dist="38100" dir="10800000" algn="r" rotWithShape="0">
                      <a:prstClr val="black">
                        <a:alpha val="59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/>
                    <a:endParaRPr lang="es-ES" sz="160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43" name="119 Elipse"/>
                  <p:cNvSpPr>
                    <a:spLocks noChangeAspect="1"/>
                  </p:cNvSpPr>
                  <p:nvPr/>
                </p:nvSpPr>
                <p:spPr bwMode="auto">
                  <a:xfrm flipH="1">
                    <a:off x="6915261" y="2953579"/>
                    <a:ext cx="547498" cy="547498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ffectLst>
                    <a:outerShdw blurRad="241300" dist="38100" dir="10800000" algn="ctr" rotWithShape="0">
                      <a:srgbClr val="000000">
                        <a:alpha val="59000"/>
                      </a:srgbClr>
                    </a:outerShdw>
                  </a:effectLst>
                </p:spPr>
                <p:txBody>
                  <a:bodyPr lIns="0" tIns="0" rIns="0" bIns="0" rtlCol="0" anchor="ctr"/>
                  <a:lstStyle/>
                  <a:p>
                    <a:pPr algn="ctr"/>
                    <a:endParaRPr lang="es-SV" sz="1600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  <a:cs typeface="FontAwesome" panose="020B0604020202020204" charset="0"/>
                    </a:endParaRPr>
                  </a:p>
                </p:txBody>
              </p:sp>
            </p:grpSp>
            <p:grpSp>
              <p:nvGrpSpPr>
                <p:cNvPr id="37" name="Grupo 13"/>
                <p:cNvGrpSpPr/>
                <p:nvPr/>
              </p:nvGrpSpPr>
              <p:grpSpPr>
                <a:xfrm>
                  <a:off x="5673551" y="5317958"/>
                  <a:ext cx="734607" cy="683279"/>
                  <a:chOff x="12267564" y="10638498"/>
                  <a:chExt cx="1517651" cy="1411614"/>
                </a:xfrm>
                <a:effectLst/>
              </p:grpSpPr>
              <p:sp>
                <p:nvSpPr>
                  <p:cNvPr id="38" name="Forma libre 11"/>
                  <p:cNvSpPr/>
                  <p:nvPr/>
                </p:nvSpPr>
                <p:spPr bwMode="auto">
                  <a:xfrm rot="10800000">
                    <a:off x="12267564" y="10638498"/>
                    <a:ext cx="1517651" cy="775668"/>
                  </a:xfrm>
                  <a:custGeom>
                    <a:avLst/>
                    <a:gdLst>
                      <a:gd name="connsiteX0" fmla="*/ 1517651 w 1517651"/>
                      <a:gd name="connsiteY0" fmla="*/ 775668 h 775668"/>
                      <a:gd name="connsiteX1" fmla="*/ 0 w 1517651"/>
                      <a:gd name="connsiteY1" fmla="*/ 775668 h 775668"/>
                      <a:gd name="connsiteX2" fmla="*/ 0 w 1517651"/>
                      <a:gd name="connsiteY2" fmla="*/ 731585 h 775668"/>
                      <a:gd name="connsiteX3" fmla="*/ 3355 w 1517651"/>
                      <a:gd name="connsiteY3" fmla="*/ 731585 h 775668"/>
                      <a:gd name="connsiteX4" fmla="*/ 392352 w 1517651"/>
                      <a:gd name="connsiteY4" fmla="*/ 0 h 775668"/>
                      <a:gd name="connsiteX5" fmla="*/ 1118890 w 1517651"/>
                      <a:gd name="connsiteY5" fmla="*/ 0 h 775668"/>
                      <a:gd name="connsiteX6" fmla="*/ 1507886 w 1517651"/>
                      <a:gd name="connsiteY6" fmla="*/ 731585 h 775668"/>
                      <a:gd name="connsiteX7" fmla="*/ 1517651 w 1517651"/>
                      <a:gd name="connsiteY7" fmla="*/ 731585 h 775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17651" h="775668">
                        <a:moveTo>
                          <a:pt x="1517651" y="775668"/>
                        </a:moveTo>
                        <a:lnTo>
                          <a:pt x="0" y="775668"/>
                        </a:lnTo>
                        <a:lnTo>
                          <a:pt x="0" y="731585"/>
                        </a:lnTo>
                        <a:lnTo>
                          <a:pt x="3355" y="731585"/>
                        </a:lnTo>
                        <a:lnTo>
                          <a:pt x="392352" y="0"/>
                        </a:lnTo>
                        <a:lnTo>
                          <a:pt x="1118890" y="0"/>
                        </a:lnTo>
                        <a:lnTo>
                          <a:pt x="1507886" y="731585"/>
                        </a:lnTo>
                        <a:lnTo>
                          <a:pt x="1517651" y="731585"/>
                        </a:lnTo>
                        <a:close/>
                      </a:path>
                    </a:pathLst>
                  </a:custGeom>
                  <a:solidFill>
                    <a:srgbClr val="E2C4AC"/>
                  </a:solidFill>
                  <a:ln>
                    <a:noFill/>
                  </a:ln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s-ES" sz="160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39" name="Triángulo isósceles 7"/>
                  <p:cNvSpPr/>
                  <p:nvPr/>
                </p:nvSpPr>
                <p:spPr bwMode="auto">
                  <a:xfrm rot="10800000">
                    <a:off x="12667846" y="11417637"/>
                    <a:ext cx="723351" cy="632475"/>
                  </a:xfrm>
                  <a:prstGeom prst="triangl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algn="ctr"/>
                    <a:endParaRPr lang="es-ES" sz="160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</p:grpSp>
          </p:grpSp>
          <p:pic>
            <p:nvPicPr>
              <p:cNvPr id="47" name="图形 46" descr="音符">
                <a:extLst>
                  <a:ext uri="{FF2B5EF4-FFF2-40B4-BE49-F238E27FC236}">
                    <a16:creationId xmlns:a16="http://schemas.microsoft.com/office/drawing/2014/main" id="{D318BBC0-9EE1-85BA-24D8-3C4E2BA05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68949" y="1176191"/>
                <a:ext cx="500065" cy="500065"/>
              </a:xfrm>
              <a:prstGeom prst="rect">
                <a:avLst/>
              </a:prstGeom>
            </p:spPr>
          </p:pic>
          <p:pic>
            <p:nvPicPr>
              <p:cNvPr id="49" name="图形 48" descr="指挥">
                <a:extLst>
                  <a:ext uri="{FF2B5EF4-FFF2-40B4-BE49-F238E27FC236}">
                    <a16:creationId xmlns:a16="http://schemas.microsoft.com/office/drawing/2014/main" id="{5DDCDC2F-0344-15A5-7EE3-E2C444C47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79426" y="1209112"/>
                <a:ext cx="457439" cy="457439"/>
              </a:xfrm>
              <a:prstGeom prst="rect">
                <a:avLst/>
              </a:prstGeom>
            </p:spPr>
          </p:pic>
          <p:pic>
            <p:nvPicPr>
              <p:cNvPr id="51" name="图形 50" descr="钢琴键">
                <a:extLst>
                  <a:ext uri="{FF2B5EF4-FFF2-40B4-BE49-F238E27FC236}">
                    <a16:creationId xmlns:a16="http://schemas.microsoft.com/office/drawing/2014/main" id="{F9AF1439-8323-1CB7-3223-E8B373CE0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85031" y="2334205"/>
                <a:ext cx="454154" cy="454154"/>
              </a:xfrm>
              <a:prstGeom prst="rect">
                <a:avLst/>
              </a:prstGeom>
            </p:spPr>
          </p:pic>
        </p:grpSp>
        <p:pic>
          <p:nvPicPr>
            <p:cNvPr id="3" name="图形 2" descr="音符">
              <a:extLst>
                <a:ext uri="{FF2B5EF4-FFF2-40B4-BE49-F238E27FC236}">
                  <a16:creationId xmlns:a16="http://schemas.microsoft.com/office/drawing/2014/main" id="{02A2B285-5200-35A6-4C80-40E6378D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2454" y="753309"/>
              <a:ext cx="773056" cy="77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4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A907D27-3085-8322-8A1E-5356EBAF543D}"/>
              </a:ext>
            </a:extLst>
          </p:cNvPr>
          <p:cNvSpPr/>
          <p:nvPr/>
        </p:nvSpPr>
        <p:spPr>
          <a:xfrm>
            <a:off x="0" y="0"/>
            <a:ext cx="12191999" cy="48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9251697-BBA0-69CB-FA10-070B6EA78E05}"/>
              </a:ext>
            </a:extLst>
          </p:cNvPr>
          <p:cNvGrpSpPr/>
          <p:nvPr/>
        </p:nvGrpSpPr>
        <p:grpSpPr>
          <a:xfrm>
            <a:off x="-366187" y="0"/>
            <a:ext cx="4287938" cy="4950710"/>
            <a:chOff x="-366187" y="0"/>
            <a:chExt cx="4287938" cy="495071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766763" y="304477"/>
              <a:ext cx="0" cy="15670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66763" y="304477"/>
              <a:ext cx="0" cy="15670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F86DD7B-1BE1-177F-1BCA-53B78FDFF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21751" cy="3130429"/>
            </a:xfrm>
            <a:prstGeom prst="rect">
              <a:avLst/>
            </a:prstGeom>
          </p:spPr>
        </p:pic>
        <p:pic>
          <p:nvPicPr>
            <p:cNvPr id="17" name="图形 16" descr="线箭头逆时针弯曲">
              <a:extLst>
                <a:ext uri="{FF2B5EF4-FFF2-40B4-BE49-F238E27FC236}">
                  <a16:creationId xmlns:a16="http://schemas.microsoft.com/office/drawing/2014/main" id="{9009D645-7040-26FC-29F9-97E0D1A23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1246125">
              <a:off x="-29886" y="3486205"/>
              <a:ext cx="943136" cy="908674"/>
            </a:xfrm>
            <a:prstGeom prst="rect">
              <a:avLst/>
            </a:prstGeom>
          </p:spPr>
        </p:pic>
        <p:sp>
          <p:nvSpPr>
            <p:cNvPr id="2" name="Rectangle 21">
              <a:extLst>
                <a:ext uri="{FF2B5EF4-FFF2-40B4-BE49-F238E27FC236}">
                  <a16:creationId xmlns:a16="http://schemas.microsoft.com/office/drawing/2014/main" id="{460517D1-3639-3E45-1F90-7E2320FA5DD4}"/>
                </a:ext>
              </a:extLst>
            </p:cNvPr>
            <p:cNvSpPr/>
            <p:nvPr/>
          </p:nvSpPr>
          <p:spPr>
            <a:xfrm>
              <a:off x="-366187" y="4550600"/>
              <a:ext cx="42879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828343"/>
              <a:r>
                <a:rPr lang="zh-CN" altLang="en-US" sz="2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获取歌手所有专辑的</a:t>
              </a:r>
              <a:r>
                <a:rPr lang="en-US" altLang="zh-CN" sz="2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ID</a:t>
              </a:r>
              <a:endParaRPr lang="id-ID" altLang="zh-CN" sz="2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8187D79-ED2F-342E-1238-CD0BFEE00CF5}"/>
              </a:ext>
            </a:extLst>
          </p:cNvPr>
          <p:cNvGrpSpPr/>
          <p:nvPr/>
        </p:nvGrpSpPr>
        <p:grpSpPr>
          <a:xfrm>
            <a:off x="8269278" y="-12719"/>
            <a:ext cx="3922722" cy="5524608"/>
            <a:chOff x="8269278" y="-12719"/>
            <a:chExt cx="3922722" cy="552460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D8E4996-4686-9DB4-AE0B-FC709859FCE6}"/>
                </a:ext>
              </a:extLst>
            </p:cNvPr>
            <p:cNvGrpSpPr/>
            <p:nvPr/>
          </p:nvGrpSpPr>
          <p:grpSpPr>
            <a:xfrm>
              <a:off x="8269278" y="-12719"/>
              <a:ext cx="3922722" cy="4407598"/>
              <a:chOff x="8269278" y="-12719"/>
              <a:chExt cx="3922722" cy="4407598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51448EB-A533-598C-E26F-9C7A1E4C0F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3"/>
              <a:stretch/>
            </p:blipFill>
            <p:spPr>
              <a:xfrm>
                <a:off x="8269278" y="-12719"/>
                <a:ext cx="3922722" cy="3155866"/>
              </a:xfrm>
              <a:prstGeom prst="rect">
                <a:avLst/>
              </a:prstGeom>
            </p:spPr>
          </p:pic>
          <p:pic>
            <p:nvPicPr>
              <p:cNvPr id="3" name="图形 2" descr="线箭头逆时针弯曲">
                <a:extLst>
                  <a:ext uri="{FF2B5EF4-FFF2-40B4-BE49-F238E27FC236}">
                    <a16:creationId xmlns:a16="http://schemas.microsoft.com/office/drawing/2014/main" id="{250DEADE-9483-1E43-5B99-E39612C83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1246125">
                <a:off x="8519093" y="3486205"/>
                <a:ext cx="943136" cy="908674"/>
              </a:xfrm>
              <a:prstGeom prst="rect">
                <a:avLst/>
              </a:prstGeom>
            </p:spPr>
          </p:pic>
        </p:grpSp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DB620438-2ED7-C9BF-9771-98A95D6D9180}"/>
                </a:ext>
              </a:extLst>
            </p:cNvPr>
            <p:cNvSpPr/>
            <p:nvPr/>
          </p:nvSpPr>
          <p:spPr>
            <a:xfrm>
              <a:off x="8691936" y="4550600"/>
              <a:ext cx="3206297" cy="96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343"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通过歌曲</a:t>
              </a:r>
              <a:r>
                <a:rPr lang="en-US" altLang="zh-CN" sz="2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ID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构造</a:t>
              </a:r>
              <a:r>
                <a:rPr lang="en-US" altLang="zh-CN" sz="2000" spc="300" dirty="0" err="1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url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来爬取歌词</a:t>
              </a:r>
              <a:endParaRPr lang="id-ID" altLang="zh-CN" sz="2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915147-13C2-3636-7E5B-FB25B9DD2303}"/>
              </a:ext>
            </a:extLst>
          </p:cNvPr>
          <p:cNvGrpSpPr/>
          <p:nvPr/>
        </p:nvGrpSpPr>
        <p:grpSpPr>
          <a:xfrm>
            <a:off x="4104612" y="1409752"/>
            <a:ext cx="3982776" cy="5448248"/>
            <a:chOff x="4104612" y="1409752"/>
            <a:chExt cx="3982776" cy="5448248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800B931-6FBE-8877-E17C-2BFBD51F3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4612" y="3727570"/>
              <a:ext cx="3982776" cy="3130430"/>
            </a:xfrm>
            <a:prstGeom prst="rect">
              <a:avLst/>
            </a:prstGeom>
          </p:spPr>
        </p:pic>
        <p:pic>
          <p:nvPicPr>
            <p:cNvPr id="7" name="图形 6" descr="线箭头逆时针弯曲">
              <a:extLst>
                <a:ext uri="{FF2B5EF4-FFF2-40B4-BE49-F238E27FC236}">
                  <a16:creationId xmlns:a16="http://schemas.microsoft.com/office/drawing/2014/main" id="{427F3360-3B13-7B92-570A-EBE4B0AE0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406933" y="2520326"/>
              <a:ext cx="908674" cy="908674"/>
            </a:xfrm>
            <a:prstGeom prst="rect">
              <a:avLst/>
            </a:prstGeom>
          </p:spPr>
        </p:pic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29E82DE4-664D-CC77-B486-7BB678D9BDA8}"/>
                </a:ext>
              </a:extLst>
            </p:cNvPr>
            <p:cNvSpPr/>
            <p:nvPr/>
          </p:nvSpPr>
          <p:spPr>
            <a:xfrm>
              <a:off x="4553525" y="1409752"/>
              <a:ext cx="3369477" cy="96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343"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遍历专辑页面，获取每张专辑所有歌曲的</a:t>
              </a:r>
              <a:r>
                <a:rPr lang="en-US" altLang="zh-CN" sz="2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ID</a:t>
              </a:r>
              <a:endParaRPr lang="id-ID" altLang="zh-CN" sz="2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8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E478DAB-C4C5-A339-FC17-6FA6C095F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8606" r="2236" b="97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19">
            <a:extLst>
              <a:ext uri="{FF2B5EF4-FFF2-40B4-BE49-F238E27FC236}">
                <a16:creationId xmlns:a16="http://schemas.microsoft.com/office/drawing/2014/main" id="{B4A6ACEC-4EB3-E926-4008-269E1A828DA9}"/>
              </a:ext>
            </a:extLst>
          </p:cNvPr>
          <p:cNvSpPr txBox="1"/>
          <p:nvPr/>
        </p:nvSpPr>
        <p:spPr>
          <a:xfrm>
            <a:off x="7380687" y="260773"/>
            <a:ext cx="4548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html </a:t>
            </a:r>
            <a:r>
              <a:rPr lang="zh-CN" altLang="en-US" sz="44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页面定位</a:t>
            </a:r>
            <a:endParaRPr lang="id-ID" sz="4400" b="1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40CFEF-2D07-6513-EFDC-5FD5BF0FD12A}"/>
              </a:ext>
            </a:extLst>
          </p:cNvPr>
          <p:cNvSpPr/>
          <p:nvPr/>
        </p:nvSpPr>
        <p:spPr>
          <a:xfrm>
            <a:off x="2749505" y="3865705"/>
            <a:ext cx="5562076" cy="1545021"/>
          </a:xfrm>
          <a:prstGeom prst="rect">
            <a:avLst/>
          </a:prstGeom>
          <a:noFill/>
          <a:ln w="28575">
            <a:solidFill>
              <a:srgbClr val="FF65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7297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D4081937-743F-979E-EB28-A4F5F306F730}"/>
              </a:ext>
            </a:extLst>
          </p:cNvPr>
          <p:cNvSpPr/>
          <p:nvPr/>
        </p:nvSpPr>
        <p:spPr>
          <a:xfrm>
            <a:off x="613760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6B77A4D-7F9E-7101-3CE4-EE40F9E06802}"/>
              </a:ext>
            </a:extLst>
          </p:cNvPr>
          <p:cNvSpPr/>
          <p:nvPr/>
        </p:nvSpPr>
        <p:spPr>
          <a:xfrm>
            <a:off x="5897881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425238" y="2686027"/>
            <a:ext cx="1679752" cy="1335262"/>
            <a:chOff x="6493435" y="3390472"/>
            <a:chExt cx="2441407" cy="2632504"/>
          </a:xfrm>
          <a:solidFill>
            <a:srgbClr val="C54531"/>
          </a:solidFill>
        </p:grpSpPr>
        <p:sp>
          <p:nvSpPr>
            <p:cNvPr id="15" name="Rectangle 14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582C4067-21D9-A0C8-D2B3-D5C8CE05EE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>
            <a:fillRect/>
          </a:stretch>
        </p:blipFill>
        <p:spPr>
          <a:xfrm>
            <a:off x="6865938" y="0"/>
            <a:ext cx="4559300" cy="6858000"/>
          </a:xfr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E45E62F-EB7B-734F-7505-815EBAB366BF}"/>
              </a:ext>
            </a:extLst>
          </p:cNvPr>
          <p:cNvSpPr/>
          <p:nvPr/>
        </p:nvSpPr>
        <p:spPr>
          <a:xfrm>
            <a:off x="35560" y="5796280"/>
            <a:ext cx="6830378" cy="106172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6495" y="571096"/>
            <a:ext cx="93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崔</a:t>
            </a:r>
            <a:endParaRPr lang="en-US" altLang="zh-CN" sz="54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健</a:t>
            </a:r>
            <a:endParaRPr lang="id-ID" altLang="zh-CN" sz="54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F8FD1243-28F8-DCEE-8274-779725698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02" y="0"/>
            <a:ext cx="4408714" cy="6858000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8CAA2B6-AF04-E2C7-81DB-11A5E91F905F}"/>
              </a:ext>
            </a:extLst>
          </p:cNvPr>
          <p:cNvSpPr/>
          <p:nvPr/>
        </p:nvSpPr>
        <p:spPr>
          <a:xfrm>
            <a:off x="922306" y="0"/>
            <a:ext cx="5059479" cy="69900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858D7A0-3F16-03A9-5D7D-E50ED80D2411}"/>
              </a:ext>
            </a:extLst>
          </p:cNvPr>
          <p:cNvSpPr/>
          <p:nvPr/>
        </p:nvSpPr>
        <p:spPr>
          <a:xfrm>
            <a:off x="11333769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Rectangle 20">
            <a:extLst>
              <a:ext uri="{FF2B5EF4-FFF2-40B4-BE49-F238E27FC236}">
                <a16:creationId xmlns:a16="http://schemas.microsoft.com/office/drawing/2014/main" id="{F6555A4A-EEB2-7289-9CA6-1AA92A976914}"/>
              </a:ext>
            </a:extLst>
          </p:cNvPr>
          <p:cNvSpPr/>
          <p:nvPr/>
        </p:nvSpPr>
        <p:spPr>
          <a:xfrm>
            <a:off x="754379" y="249972"/>
            <a:ext cx="45719" cy="249431"/>
          </a:xfrm>
          <a:prstGeom prst="rect">
            <a:avLst/>
          </a:prstGeom>
          <a:solidFill>
            <a:srgbClr val="C54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82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75072BF-B7C3-C07D-A828-64A9EB4296C6}"/>
              </a:ext>
            </a:extLst>
          </p:cNvPr>
          <p:cNvSpPr/>
          <p:nvPr/>
        </p:nvSpPr>
        <p:spPr>
          <a:xfrm>
            <a:off x="613760" y="0"/>
            <a:ext cx="477656" cy="1087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39656" y="303185"/>
            <a:ext cx="966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邓</a:t>
            </a:r>
            <a:endParaRPr lang="en-US" altLang="zh-CN" sz="48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  <a:p>
            <a:r>
              <a:rPr lang="zh-CN" altLang="en-US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丽</a:t>
            </a:r>
            <a:endParaRPr lang="en-US" altLang="zh-CN" sz="48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  <a:p>
            <a:r>
              <a:rPr lang="zh-CN" altLang="en-US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君</a:t>
            </a:r>
            <a:endParaRPr lang="id-ID" altLang="zh-CN" sz="48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425238" y="2686027"/>
            <a:ext cx="1679752" cy="1335262"/>
            <a:chOff x="6493435" y="3390472"/>
            <a:chExt cx="2441407" cy="2632504"/>
          </a:xfrm>
          <a:solidFill>
            <a:srgbClr val="D4C39D"/>
          </a:solidFill>
        </p:grpSpPr>
        <p:sp>
          <p:nvSpPr>
            <p:cNvPr id="15" name="Rectangle 14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62ACD898-8D0B-8A99-8422-6A2406181A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r="3179"/>
          <a:stretch>
            <a:fillRect/>
          </a:stretch>
        </p:blipFill>
        <p:spPr/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6D4FBF29-C418-FDF7-98D1-960B4F54E996}"/>
              </a:ext>
            </a:extLst>
          </p:cNvPr>
          <p:cNvSpPr/>
          <p:nvPr/>
        </p:nvSpPr>
        <p:spPr>
          <a:xfrm>
            <a:off x="5897881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AD44FBA-EBBA-9402-6FAD-5793B6BA6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17" y="0"/>
            <a:ext cx="4408714" cy="6858000"/>
          </a:xfrm>
          <a:prstGeom prst="rect">
            <a:avLst/>
          </a:prstGeom>
        </p:spPr>
      </p:pic>
      <p:sp>
        <p:nvSpPr>
          <p:cNvPr id="44" name="Rectangle 24">
            <a:extLst>
              <a:ext uri="{FF2B5EF4-FFF2-40B4-BE49-F238E27FC236}">
                <a16:creationId xmlns:a16="http://schemas.microsoft.com/office/drawing/2014/main" id="{5E99ADDC-B20A-A759-4F9F-35F242C8D942}"/>
              </a:ext>
            </a:extLst>
          </p:cNvPr>
          <p:cNvSpPr/>
          <p:nvPr/>
        </p:nvSpPr>
        <p:spPr>
          <a:xfrm>
            <a:off x="751912" y="303185"/>
            <a:ext cx="45719" cy="305705"/>
          </a:xfrm>
          <a:prstGeom prst="rect">
            <a:avLst/>
          </a:prstGeom>
          <a:solidFill>
            <a:srgbClr val="D4C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14BDB4D-96AE-9B4A-EB70-163BF13A5AF9}"/>
              </a:ext>
            </a:extLst>
          </p:cNvPr>
          <p:cNvSpPr/>
          <p:nvPr/>
        </p:nvSpPr>
        <p:spPr>
          <a:xfrm>
            <a:off x="11312692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3F17E57-4A49-4D21-7318-0DF40CED24F2}"/>
              </a:ext>
            </a:extLst>
          </p:cNvPr>
          <p:cNvSpPr/>
          <p:nvPr/>
        </p:nvSpPr>
        <p:spPr>
          <a:xfrm>
            <a:off x="922306" y="0"/>
            <a:ext cx="5239893" cy="69900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2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D1AB603-C258-3BFD-728F-5A8C05D0E1BB}"/>
              </a:ext>
            </a:extLst>
          </p:cNvPr>
          <p:cNvSpPr/>
          <p:nvPr/>
        </p:nvSpPr>
        <p:spPr>
          <a:xfrm>
            <a:off x="613760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8579" y="187787"/>
            <a:ext cx="972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毛</a:t>
            </a:r>
            <a:endParaRPr lang="en-US" altLang="zh-CN" sz="48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  <a:p>
            <a:r>
              <a:rPr lang="zh-CN" altLang="en-US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不</a:t>
            </a:r>
            <a:endParaRPr lang="en-US" altLang="zh-CN" sz="48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  <a:p>
            <a:r>
              <a:rPr lang="zh-CN" altLang="en-US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易</a:t>
            </a:r>
            <a:endParaRPr lang="id-ID" altLang="zh-CN" sz="48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425238" y="2686027"/>
            <a:ext cx="1679752" cy="1335262"/>
            <a:chOff x="6493435" y="3390472"/>
            <a:chExt cx="2441407" cy="2632504"/>
          </a:xfrm>
          <a:solidFill>
            <a:srgbClr val="628AA7"/>
          </a:solidFill>
        </p:grpSpPr>
        <p:sp>
          <p:nvSpPr>
            <p:cNvPr id="15" name="Rectangle 14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9DC50A6D-F70A-C7FC-C676-C474925C02C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" b="2834"/>
          <a:stretch>
            <a:fillRect/>
          </a:stretch>
        </p:blipFill>
        <p:spPr/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A488F9B-8735-9F8E-E471-8CA4DE05F134}"/>
              </a:ext>
            </a:extLst>
          </p:cNvPr>
          <p:cNvSpPr/>
          <p:nvPr/>
        </p:nvSpPr>
        <p:spPr>
          <a:xfrm>
            <a:off x="5897881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19103760-104D-A50E-F981-27C00CCB0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83" y="0"/>
            <a:ext cx="4408714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0BDFECFA-D673-D17F-9F3C-0C9324DE7060}"/>
              </a:ext>
            </a:extLst>
          </p:cNvPr>
          <p:cNvSpPr/>
          <p:nvPr/>
        </p:nvSpPr>
        <p:spPr>
          <a:xfrm>
            <a:off x="922306" y="0"/>
            <a:ext cx="5013759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4202DF0-62EB-18B6-1111-1A285B25CB7B}"/>
              </a:ext>
            </a:extLst>
          </p:cNvPr>
          <p:cNvSpPr/>
          <p:nvPr/>
        </p:nvSpPr>
        <p:spPr>
          <a:xfrm>
            <a:off x="11333769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Rectangle 21">
            <a:extLst>
              <a:ext uri="{FF2B5EF4-FFF2-40B4-BE49-F238E27FC236}">
                <a16:creationId xmlns:a16="http://schemas.microsoft.com/office/drawing/2014/main" id="{1804155F-97FE-1A88-DC78-9B8001114C53}"/>
              </a:ext>
            </a:extLst>
          </p:cNvPr>
          <p:cNvSpPr/>
          <p:nvPr/>
        </p:nvSpPr>
        <p:spPr>
          <a:xfrm>
            <a:off x="745480" y="249971"/>
            <a:ext cx="45719" cy="271523"/>
          </a:xfrm>
          <a:prstGeom prst="rect">
            <a:avLst/>
          </a:prstGeom>
          <a:solidFill>
            <a:srgbClr val="628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9621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709327" y="2077177"/>
            <a:ext cx="8383460" cy="2245325"/>
            <a:chOff x="2708206" y="2787881"/>
            <a:chExt cx="8642718" cy="660137"/>
          </a:xfrm>
        </p:grpSpPr>
        <p:sp>
          <p:nvSpPr>
            <p:cNvPr id="22" name="Rectangle 21"/>
            <p:cNvSpPr/>
            <p:nvPr/>
          </p:nvSpPr>
          <p:spPr>
            <a:xfrm>
              <a:off x="4343777" y="3257993"/>
              <a:ext cx="6903299" cy="190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828343"/>
              <a:r>
                <a:rPr lang="zh-CN" altLang="en-US" sz="36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歌手风格与歌词意象对比分析</a:t>
              </a:r>
              <a:endParaRPr lang="id-ID" altLang="zh-CN" sz="36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08206" y="2787881"/>
              <a:ext cx="8642718" cy="3702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14000"/>
                </a:lnSpc>
                <a:defRPr/>
              </a:pPr>
              <a:r>
                <a:rPr lang="en-US" sz="72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Part</a:t>
              </a:r>
              <a:r>
                <a:rPr lang="id-ID" sz="72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 0</a:t>
              </a:r>
              <a:r>
                <a:rPr lang="en-US" altLang="zh-CN" sz="72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3</a:t>
              </a:r>
              <a:endParaRPr lang="id-ID" sz="7200" b="1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alibri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844435B1-6536-8B2E-E8BF-BFC3C883266B}"/>
              </a:ext>
            </a:extLst>
          </p:cNvPr>
          <p:cNvSpPr/>
          <p:nvPr/>
        </p:nvSpPr>
        <p:spPr>
          <a:xfrm>
            <a:off x="5794888" y="0"/>
            <a:ext cx="477656" cy="48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09F444C-566E-11AF-4313-32DA29B513D6}"/>
              </a:ext>
            </a:extLst>
          </p:cNvPr>
          <p:cNvGrpSpPr/>
          <p:nvPr/>
        </p:nvGrpSpPr>
        <p:grpSpPr>
          <a:xfrm>
            <a:off x="7857349" y="-1179532"/>
            <a:ext cx="5683076" cy="7889226"/>
            <a:chOff x="4292743" y="1076988"/>
            <a:chExt cx="3676199" cy="510328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652BC10-1D17-C905-C0B9-1A5F5B9154AF}"/>
                </a:ext>
              </a:extLst>
            </p:cNvPr>
            <p:cNvGrpSpPr/>
            <p:nvPr/>
          </p:nvGrpSpPr>
          <p:grpSpPr>
            <a:xfrm>
              <a:off x="4292743" y="1076988"/>
              <a:ext cx="3676199" cy="5103286"/>
              <a:chOff x="4642521" y="2086192"/>
              <a:chExt cx="2820238" cy="391504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985273" y="2108868"/>
                <a:ext cx="630401" cy="3252264"/>
                <a:chOff x="5985273" y="2108868"/>
                <a:chExt cx="630401" cy="3252264"/>
              </a:xfrm>
            </p:grpSpPr>
            <p:sp>
              <p:nvSpPr>
                <p:cNvPr id="33" name="Forma libre 5"/>
                <p:cNvSpPr/>
                <p:nvPr/>
              </p:nvSpPr>
              <p:spPr bwMode="auto">
                <a:xfrm flipH="1">
                  <a:off x="5985273" y="2593724"/>
                  <a:ext cx="362974" cy="2767408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  <a:gd name="connsiteX0" fmla="*/ 583915 w 2262484"/>
                    <a:gd name="connsiteY0" fmla="*/ 0 h 7077075"/>
                    <a:gd name="connsiteX1" fmla="*/ 53690 w 2262484"/>
                    <a:gd name="connsiteY1" fmla="*/ 2990850 h 7077075"/>
                    <a:gd name="connsiteX2" fmla="*/ 2153952 w 2262484"/>
                    <a:gd name="connsiteY2" fmla="*/ 4448176 h 7077075"/>
                    <a:gd name="connsiteX3" fmla="*/ 2239677 w 2262484"/>
                    <a:gd name="connsiteY3" fmla="*/ 7077075 h 7077075"/>
                    <a:gd name="connsiteX0" fmla="*/ 733581 w 2247050"/>
                    <a:gd name="connsiteY0" fmla="*/ 0 h 7121525"/>
                    <a:gd name="connsiteX1" fmla="*/ 38256 w 2247050"/>
                    <a:gd name="connsiteY1" fmla="*/ 3035300 h 7121525"/>
                    <a:gd name="connsiteX2" fmla="*/ 2138518 w 2247050"/>
                    <a:gd name="connsiteY2" fmla="*/ 4492626 h 7121525"/>
                    <a:gd name="connsiteX3" fmla="*/ 2224243 w 2247050"/>
                    <a:gd name="connsiteY3" fmla="*/ 7121525 h 7121525"/>
                    <a:gd name="connsiteX0" fmla="*/ 441 w 1505751"/>
                    <a:gd name="connsiteY0" fmla="*/ 0 h 7121525"/>
                    <a:gd name="connsiteX1" fmla="*/ 486216 w 1505751"/>
                    <a:gd name="connsiteY1" fmla="*/ 2736850 h 7121525"/>
                    <a:gd name="connsiteX2" fmla="*/ 1405378 w 1505751"/>
                    <a:gd name="connsiteY2" fmla="*/ 4492626 h 7121525"/>
                    <a:gd name="connsiteX3" fmla="*/ 1491103 w 1505751"/>
                    <a:gd name="connsiteY3" fmla="*/ 7121525 h 7121525"/>
                    <a:gd name="connsiteX0" fmla="*/ 322 w 1499249"/>
                    <a:gd name="connsiteY0" fmla="*/ 0 h 7121525"/>
                    <a:gd name="connsiteX1" fmla="*/ 587697 w 1499249"/>
                    <a:gd name="connsiteY1" fmla="*/ 2673350 h 7121525"/>
                    <a:gd name="connsiteX2" fmla="*/ 1405259 w 1499249"/>
                    <a:gd name="connsiteY2" fmla="*/ 4492626 h 7121525"/>
                    <a:gd name="connsiteX3" fmla="*/ 1490984 w 1499249"/>
                    <a:gd name="connsiteY3" fmla="*/ 7121525 h 7121525"/>
                    <a:gd name="connsiteX0" fmla="*/ 620 w 1499547"/>
                    <a:gd name="connsiteY0" fmla="*/ 0 h 7121525"/>
                    <a:gd name="connsiteX1" fmla="*/ 587995 w 1499547"/>
                    <a:gd name="connsiteY1" fmla="*/ 2673350 h 7121525"/>
                    <a:gd name="connsiteX2" fmla="*/ 1405557 w 1499547"/>
                    <a:gd name="connsiteY2" fmla="*/ 4492626 h 7121525"/>
                    <a:gd name="connsiteX3" fmla="*/ 1491282 w 1499547"/>
                    <a:gd name="connsiteY3" fmla="*/ 7121525 h 7121525"/>
                    <a:gd name="connsiteX0" fmla="*/ 331 w 1533906"/>
                    <a:gd name="connsiteY0" fmla="*/ 0 h 7121525"/>
                    <a:gd name="connsiteX1" fmla="*/ 587706 w 1533906"/>
                    <a:gd name="connsiteY1" fmla="*/ 2673350 h 7121525"/>
                    <a:gd name="connsiteX2" fmla="*/ 1462418 w 1533906"/>
                    <a:gd name="connsiteY2" fmla="*/ 4492626 h 7121525"/>
                    <a:gd name="connsiteX3" fmla="*/ 1490993 w 1533906"/>
                    <a:gd name="connsiteY3" fmla="*/ 7121525 h 7121525"/>
                    <a:gd name="connsiteX0" fmla="*/ 325 w 1509371"/>
                    <a:gd name="connsiteY0" fmla="*/ 0 h 7121525"/>
                    <a:gd name="connsiteX1" fmla="*/ 587700 w 1509371"/>
                    <a:gd name="connsiteY1" fmla="*/ 2673350 h 7121525"/>
                    <a:gd name="connsiteX2" fmla="*/ 1424312 w 1509371"/>
                    <a:gd name="connsiteY2" fmla="*/ 4505326 h 7121525"/>
                    <a:gd name="connsiteX3" fmla="*/ 1490987 w 1509371"/>
                    <a:gd name="connsiteY3" fmla="*/ 7121525 h 7121525"/>
                    <a:gd name="connsiteX0" fmla="*/ 326 w 1517010"/>
                    <a:gd name="connsiteY0" fmla="*/ 0 h 7121525"/>
                    <a:gd name="connsiteX1" fmla="*/ 587701 w 1517010"/>
                    <a:gd name="connsiteY1" fmla="*/ 2673350 h 7121525"/>
                    <a:gd name="connsiteX2" fmla="*/ 1437013 w 1517010"/>
                    <a:gd name="connsiteY2" fmla="*/ 4505326 h 7121525"/>
                    <a:gd name="connsiteX3" fmla="*/ 1490988 w 1517010"/>
                    <a:gd name="connsiteY3" fmla="*/ 7121525 h 7121525"/>
                    <a:gd name="connsiteX0" fmla="*/ 460 w 1517144"/>
                    <a:gd name="connsiteY0" fmla="*/ 0 h 7121525"/>
                    <a:gd name="connsiteX1" fmla="*/ 587835 w 1517144"/>
                    <a:gd name="connsiteY1" fmla="*/ 2673350 h 7121525"/>
                    <a:gd name="connsiteX2" fmla="*/ 1437147 w 1517144"/>
                    <a:gd name="connsiteY2" fmla="*/ 4505326 h 7121525"/>
                    <a:gd name="connsiteX3" fmla="*/ 1491122 w 1517144"/>
                    <a:gd name="connsiteY3" fmla="*/ 7121525 h 7121525"/>
                    <a:gd name="connsiteX0" fmla="*/ 614 w 1522046"/>
                    <a:gd name="connsiteY0" fmla="*/ 0 h 7121525"/>
                    <a:gd name="connsiteX1" fmla="*/ 521314 w 1522046"/>
                    <a:gd name="connsiteY1" fmla="*/ 2673350 h 7121525"/>
                    <a:gd name="connsiteX2" fmla="*/ 1437301 w 1522046"/>
                    <a:gd name="connsiteY2" fmla="*/ 4505326 h 7121525"/>
                    <a:gd name="connsiteX3" fmla="*/ 1491276 w 1522046"/>
                    <a:gd name="connsiteY3" fmla="*/ 7121525 h 7121525"/>
                    <a:gd name="connsiteX0" fmla="*/ 2045 w 1523477"/>
                    <a:gd name="connsiteY0" fmla="*/ 0 h 7121525"/>
                    <a:gd name="connsiteX1" fmla="*/ 522745 w 1523477"/>
                    <a:gd name="connsiteY1" fmla="*/ 2673350 h 7121525"/>
                    <a:gd name="connsiteX2" fmla="*/ 1438732 w 1523477"/>
                    <a:gd name="connsiteY2" fmla="*/ 4505326 h 7121525"/>
                    <a:gd name="connsiteX3" fmla="*/ 1492707 w 1523477"/>
                    <a:gd name="connsiteY3" fmla="*/ 7121525 h 7121525"/>
                    <a:gd name="connsiteX0" fmla="*/ 1559 w 1521360"/>
                    <a:gd name="connsiteY0" fmla="*/ 0 h 7121525"/>
                    <a:gd name="connsiteX1" fmla="*/ 545119 w 1521360"/>
                    <a:gd name="connsiteY1" fmla="*/ 2597150 h 7121525"/>
                    <a:gd name="connsiteX2" fmla="*/ 1438246 w 1521360"/>
                    <a:gd name="connsiteY2" fmla="*/ 4505326 h 7121525"/>
                    <a:gd name="connsiteX3" fmla="*/ 1492221 w 1521360"/>
                    <a:gd name="connsiteY3" fmla="*/ 7121525 h 7121525"/>
                    <a:gd name="connsiteX0" fmla="*/ 351 w 1491013"/>
                    <a:gd name="connsiteY0" fmla="*/ 0 h 7121525"/>
                    <a:gd name="connsiteX1" fmla="*/ 543911 w 1491013"/>
                    <a:gd name="connsiteY1" fmla="*/ 2597150 h 7121525"/>
                    <a:gd name="connsiteX2" fmla="*/ 1329088 w 1491013"/>
                    <a:gd name="connsiteY2" fmla="*/ 4448176 h 7121525"/>
                    <a:gd name="connsiteX3" fmla="*/ 1491013 w 1491013"/>
                    <a:gd name="connsiteY3" fmla="*/ 7121525 h 7121525"/>
                    <a:gd name="connsiteX0" fmla="*/ 359 w 1491216"/>
                    <a:gd name="connsiteY0" fmla="*/ 0 h 7121525"/>
                    <a:gd name="connsiteX1" fmla="*/ 543919 w 1491216"/>
                    <a:gd name="connsiteY1" fmla="*/ 2597150 h 7121525"/>
                    <a:gd name="connsiteX2" fmla="*/ 1379896 w 1491216"/>
                    <a:gd name="connsiteY2" fmla="*/ 4454526 h 7121525"/>
                    <a:gd name="connsiteX3" fmla="*/ 1491021 w 1491216"/>
                    <a:gd name="connsiteY3" fmla="*/ 7121525 h 7121525"/>
                    <a:gd name="connsiteX0" fmla="*/ 358 w 1491020"/>
                    <a:gd name="connsiteY0" fmla="*/ 0 h 7121525"/>
                    <a:gd name="connsiteX1" fmla="*/ 543918 w 1491020"/>
                    <a:gd name="connsiteY1" fmla="*/ 2597150 h 7121525"/>
                    <a:gd name="connsiteX2" fmla="*/ 1367195 w 1491020"/>
                    <a:gd name="connsiteY2" fmla="*/ 4460876 h 7121525"/>
                    <a:gd name="connsiteX3" fmla="*/ 1491020 w 1491020"/>
                    <a:gd name="connsiteY3" fmla="*/ 7121525 h 7121525"/>
                    <a:gd name="connsiteX0" fmla="*/ 355 w 1491017"/>
                    <a:gd name="connsiteY0" fmla="*/ 0 h 7121525"/>
                    <a:gd name="connsiteX1" fmla="*/ 543915 w 1491017"/>
                    <a:gd name="connsiteY1" fmla="*/ 2597150 h 7121525"/>
                    <a:gd name="connsiteX2" fmla="*/ 1348142 w 1491017"/>
                    <a:gd name="connsiteY2" fmla="*/ 4467226 h 7121525"/>
                    <a:gd name="connsiteX3" fmla="*/ 1491017 w 1491017"/>
                    <a:gd name="connsiteY3" fmla="*/ 7121525 h 7121525"/>
                    <a:gd name="connsiteX0" fmla="*/ 347 w 1491009"/>
                    <a:gd name="connsiteY0" fmla="*/ 0 h 7121525"/>
                    <a:gd name="connsiteX1" fmla="*/ 543907 w 1491009"/>
                    <a:gd name="connsiteY1" fmla="*/ 2597150 h 7121525"/>
                    <a:gd name="connsiteX2" fmla="*/ 1303684 w 1491009"/>
                    <a:gd name="connsiteY2" fmla="*/ 4448176 h 7121525"/>
                    <a:gd name="connsiteX3" fmla="*/ 1491009 w 1491009"/>
                    <a:gd name="connsiteY3" fmla="*/ 7121525 h 7121525"/>
                    <a:gd name="connsiteX0" fmla="*/ 348 w 1491010"/>
                    <a:gd name="connsiteY0" fmla="*/ 0 h 7121525"/>
                    <a:gd name="connsiteX1" fmla="*/ 543908 w 1491010"/>
                    <a:gd name="connsiteY1" fmla="*/ 2597150 h 7121525"/>
                    <a:gd name="connsiteX2" fmla="*/ 1316385 w 1491010"/>
                    <a:gd name="connsiteY2" fmla="*/ 4448176 h 7121525"/>
                    <a:gd name="connsiteX3" fmla="*/ 1491010 w 1491010"/>
                    <a:gd name="connsiteY3" fmla="*/ 7121525 h 7121525"/>
                    <a:gd name="connsiteX0" fmla="*/ 353 w 1491015"/>
                    <a:gd name="connsiteY0" fmla="*/ 0 h 7121525"/>
                    <a:gd name="connsiteX1" fmla="*/ 543913 w 1491015"/>
                    <a:gd name="connsiteY1" fmla="*/ 2597150 h 7121525"/>
                    <a:gd name="connsiteX2" fmla="*/ 1341790 w 1491015"/>
                    <a:gd name="connsiteY2" fmla="*/ 4441826 h 7121525"/>
                    <a:gd name="connsiteX3" fmla="*/ 1491015 w 1491015"/>
                    <a:gd name="connsiteY3" fmla="*/ 7121525 h 7121525"/>
                    <a:gd name="connsiteX0" fmla="*/ 353 w 1491015"/>
                    <a:gd name="connsiteY0" fmla="*/ 0 h 7121525"/>
                    <a:gd name="connsiteX1" fmla="*/ 543913 w 1491015"/>
                    <a:gd name="connsiteY1" fmla="*/ 2597150 h 7121525"/>
                    <a:gd name="connsiteX2" fmla="*/ 1341790 w 1491015"/>
                    <a:gd name="connsiteY2" fmla="*/ 4441826 h 7121525"/>
                    <a:gd name="connsiteX3" fmla="*/ 1491015 w 1491015"/>
                    <a:gd name="connsiteY3" fmla="*/ 7121525 h 7121525"/>
                    <a:gd name="connsiteX0" fmla="*/ 353 w 1491015"/>
                    <a:gd name="connsiteY0" fmla="*/ 0 h 7121525"/>
                    <a:gd name="connsiteX1" fmla="*/ 543913 w 1491015"/>
                    <a:gd name="connsiteY1" fmla="*/ 2597150 h 7121525"/>
                    <a:gd name="connsiteX2" fmla="*/ 1341790 w 1491015"/>
                    <a:gd name="connsiteY2" fmla="*/ 4441826 h 7121525"/>
                    <a:gd name="connsiteX3" fmla="*/ 1491015 w 1491015"/>
                    <a:gd name="connsiteY3" fmla="*/ 7121525 h 7121525"/>
                    <a:gd name="connsiteX0" fmla="*/ 353 w 1460059"/>
                    <a:gd name="connsiteY0" fmla="*/ 0 h 7095331"/>
                    <a:gd name="connsiteX1" fmla="*/ 543913 w 1460059"/>
                    <a:gd name="connsiteY1" fmla="*/ 2597150 h 7095331"/>
                    <a:gd name="connsiteX2" fmla="*/ 1341790 w 1460059"/>
                    <a:gd name="connsiteY2" fmla="*/ 4441826 h 7095331"/>
                    <a:gd name="connsiteX3" fmla="*/ 1460059 w 1460059"/>
                    <a:gd name="connsiteY3" fmla="*/ 7095331 h 7095331"/>
                    <a:gd name="connsiteX0" fmla="*/ 353 w 1469584"/>
                    <a:gd name="connsiteY0" fmla="*/ 0 h 7107237"/>
                    <a:gd name="connsiteX1" fmla="*/ 543913 w 1469584"/>
                    <a:gd name="connsiteY1" fmla="*/ 2597150 h 7107237"/>
                    <a:gd name="connsiteX2" fmla="*/ 1341790 w 1469584"/>
                    <a:gd name="connsiteY2" fmla="*/ 4441826 h 7107237"/>
                    <a:gd name="connsiteX3" fmla="*/ 1469584 w 1469584"/>
                    <a:gd name="connsiteY3" fmla="*/ 7107237 h 7107237"/>
                    <a:gd name="connsiteX0" fmla="*/ 353 w 1460059"/>
                    <a:gd name="connsiteY0" fmla="*/ 0 h 7097712"/>
                    <a:gd name="connsiteX1" fmla="*/ 543913 w 1460059"/>
                    <a:gd name="connsiteY1" fmla="*/ 2597150 h 7097712"/>
                    <a:gd name="connsiteX2" fmla="*/ 1341790 w 1460059"/>
                    <a:gd name="connsiteY2" fmla="*/ 4441826 h 7097712"/>
                    <a:gd name="connsiteX3" fmla="*/ 1460059 w 1460059"/>
                    <a:gd name="connsiteY3" fmla="*/ 7097712 h 7097712"/>
                    <a:gd name="connsiteX0" fmla="*/ 353 w 1455296"/>
                    <a:gd name="connsiteY0" fmla="*/ 0 h 7112000"/>
                    <a:gd name="connsiteX1" fmla="*/ 543913 w 1455296"/>
                    <a:gd name="connsiteY1" fmla="*/ 2597150 h 7112000"/>
                    <a:gd name="connsiteX2" fmla="*/ 1341790 w 1455296"/>
                    <a:gd name="connsiteY2" fmla="*/ 4441826 h 7112000"/>
                    <a:gd name="connsiteX3" fmla="*/ 1455296 w 1455296"/>
                    <a:gd name="connsiteY3" fmla="*/ 7112000 h 7112000"/>
                    <a:gd name="connsiteX0" fmla="*/ 353 w 1460058"/>
                    <a:gd name="connsiteY0" fmla="*/ 0 h 7109618"/>
                    <a:gd name="connsiteX1" fmla="*/ 543913 w 1460058"/>
                    <a:gd name="connsiteY1" fmla="*/ 2597150 h 7109618"/>
                    <a:gd name="connsiteX2" fmla="*/ 1341790 w 1460058"/>
                    <a:gd name="connsiteY2" fmla="*/ 4441826 h 7109618"/>
                    <a:gd name="connsiteX3" fmla="*/ 1460058 w 1460058"/>
                    <a:gd name="connsiteY3" fmla="*/ 7109618 h 7109618"/>
                    <a:gd name="connsiteX0" fmla="*/ 353 w 1465492"/>
                    <a:gd name="connsiteY0" fmla="*/ 0 h 7109618"/>
                    <a:gd name="connsiteX1" fmla="*/ 543913 w 1465492"/>
                    <a:gd name="connsiteY1" fmla="*/ 2597150 h 7109618"/>
                    <a:gd name="connsiteX2" fmla="*/ 1341790 w 1465492"/>
                    <a:gd name="connsiteY2" fmla="*/ 4441826 h 7109618"/>
                    <a:gd name="connsiteX3" fmla="*/ 1460058 w 1465492"/>
                    <a:gd name="connsiteY3" fmla="*/ 7109618 h 7109618"/>
                    <a:gd name="connsiteX0" fmla="*/ 353 w 1462738"/>
                    <a:gd name="connsiteY0" fmla="*/ 0 h 7109618"/>
                    <a:gd name="connsiteX1" fmla="*/ 543913 w 1462738"/>
                    <a:gd name="connsiteY1" fmla="*/ 2597150 h 7109618"/>
                    <a:gd name="connsiteX2" fmla="*/ 1341790 w 1462738"/>
                    <a:gd name="connsiteY2" fmla="*/ 4441826 h 7109618"/>
                    <a:gd name="connsiteX3" fmla="*/ 1460058 w 1462738"/>
                    <a:gd name="connsiteY3" fmla="*/ 7109618 h 7109618"/>
                    <a:gd name="connsiteX0" fmla="*/ 353 w 1461270"/>
                    <a:gd name="connsiteY0" fmla="*/ 0 h 7109618"/>
                    <a:gd name="connsiteX1" fmla="*/ 543913 w 1461270"/>
                    <a:gd name="connsiteY1" fmla="*/ 2597150 h 7109618"/>
                    <a:gd name="connsiteX2" fmla="*/ 1341790 w 1461270"/>
                    <a:gd name="connsiteY2" fmla="*/ 4441826 h 7109618"/>
                    <a:gd name="connsiteX3" fmla="*/ 1460058 w 1461270"/>
                    <a:gd name="connsiteY3" fmla="*/ 7109618 h 7109618"/>
                    <a:gd name="connsiteX0" fmla="*/ 353 w 1460647"/>
                    <a:gd name="connsiteY0" fmla="*/ 0 h 7109618"/>
                    <a:gd name="connsiteX1" fmla="*/ 543913 w 1460647"/>
                    <a:gd name="connsiteY1" fmla="*/ 2597150 h 7109618"/>
                    <a:gd name="connsiteX2" fmla="*/ 1341790 w 1460647"/>
                    <a:gd name="connsiteY2" fmla="*/ 4441826 h 7109618"/>
                    <a:gd name="connsiteX3" fmla="*/ 1460058 w 1460647"/>
                    <a:gd name="connsiteY3" fmla="*/ 7109618 h 7109618"/>
                    <a:gd name="connsiteX0" fmla="*/ 360 w 1464525"/>
                    <a:gd name="connsiteY0" fmla="*/ 0 h 7109618"/>
                    <a:gd name="connsiteX1" fmla="*/ 543920 w 1464525"/>
                    <a:gd name="connsiteY1" fmla="*/ 2597150 h 7109618"/>
                    <a:gd name="connsiteX2" fmla="*/ 1383072 w 1464525"/>
                    <a:gd name="connsiteY2" fmla="*/ 4438651 h 7109618"/>
                    <a:gd name="connsiteX3" fmla="*/ 1460065 w 1464525"/>
                    <a:gd name="connsiteY3" fmla="*/ 7109618 h 7109618"/>
                    <a:gd name="connsiteX0" fmla="*/ 373 w 1500602"/>
                    <a:gd name="connsiteY0" fmla="*/ 0 h 7109618"/>
                    <a:gd name="connsiteX1" fmla="*/ 543933 w 1500602"/>
                    <a:gd name="connsiteY1" fmla="*/ 2597150 h 7109618"/>
                    <a:gd name="connsiteX2" fmla="*/ 1452935 w 1500602"/>
                    <a:gd name="connsiteY2" fmla="*/ 4435476 h 7109618"/>
                    <a:gd name="connsiteX3" fmla="*/ 1460078 w 1500602"/>
                    <a:gd name="connsiteY3" fmla="*/ 7109618 h 7109618"/>
                    <a:gd name="connsiteX0" fmla="*/ 365 w 1473726"/>
                    <a:gd name="connsiteY0" fmla="*/ 0 h 7109618"/>
                    <a:gd name="connsiteX1" fmla="*/ 543925 w 1473726"/>
                    <a:gd name="connsiteY1" fmla="*/ 2597150 h 7109618"/>
                    <a:gd name="connsiteX2" fmla="*/ 1408477 w 1473726"/>
                    <a:gd name="connsiteY2" fmla="*/ 4486276 h 7109618"/>
                    <a:gd name="connsiteX3" fmla="*/ 1460070 w 1473726"/>
                    <a:gd name="connsiteY3" fmla="*/ 7109618 h 7109618"/>
                    <a:gd name="connsiteX0" fmla="*/ 361 w 1464526"/>
                    <a:gd name="connsiteY0" fmla="*/ 0 h 7109618"/>
                    <a:gd name="connsiteX1" fmla="*/ 543921 w 1464526"/>
                    <a:gd name="connsiteY1" fmla="*/ 2597150 h 7109618"/>
                    <a:gd name="connsiteX2" fmla="*/ 1383073 w 1464526"/>
                    <a:gd name="connsiteY2" fmla="*/ 4479926 h 7109618"/>
                    <a:gd name="connsiteX3" fmla="*/ 1460066 w 1464526"/>
                    <a:gd name="connsiteY3" fmla="*/ 7109618 h 7109618"/>
                    <a:gd name="connsiteX0" fmla="*/ 363 w 1469594"/>
                    <a:gd name="connsiteY0" fmla="*/ 0 h 7109618"/>
                    <a:gd name="connsiteX1" fmla="*/ 543923 w 1469594"/>
                    <a:gd name="connsiteY1" fmla="*/ 2597150 h 7109618"/>
                    <a:gd name="connsiteX2" fmla="*/ 1398950 w 1469594"/>
                    <a:gd name="connsiteY2" fmla="*/ 4489451 h 7109618"/>
                    <a:gd name="connsiteX3" fmla="*/ 1460068 w 1469594"/>
                    <a:gd name="connsiteY3" fmla="*/ 7109618 h 7109618"/>
                    <a:gd name="connsiteX0" fmla="*/ 362 w 1466262"/>
                    <a:gd name="connsiteY0" fmla="*/ 0 h 7109618"/>
                    <a:gd name="connsiteX1" fmla="*/ 543922 w 1466262"/>
                    <a:gd name="connsiteY1" fmla="*/ 2597150 h 7109618"/>
                    <a:gd name="connsiteX2" fmla="*/ 1389424 w 1466262"/>
                    <a:gd name="connsiteY2" fmla="*/ 4489451 h 7109618"/>
                    <a:gd name="connsiteX3" fmla="*/ 1460067 w 1466262"/>
                    <a:gd name="connsiteY3" fmla="*/ 7109618 h 7109618"/>
                    <a:gd name="connsiteX0" fmla="*/ 362 w 1489378"/>
                    <a:gd name="connsiteY0" fmla="*/ 0 h 7109618"/>
                    <a:gd name="connsiteX1" fmla="*/ 543922 w 1489378"/>
                    <a:gd name="connsiteY1" fmla="*/ 2597150 h 7109618"/>
                    <a:gd name="connsiteX2" fmla="*/ 1389424 w 1489378"/>
                    <a:gd name="connsiteY2" fmla="*/ 4489451 h 7109618"/>
                    <a:gd name="connsiteX3" fmla="*/ 1460067 w 1489378"/>
                    <a:gd name="connsiteY3" fmla="*/ 7109618 h 7109618"/>
                    <a:gd name="connsiteX0" fmla="*/ 374 w 1533850"/>
                    <a:gd name="connsiteY0" fmla="*/ 0 h 7109618"/>
                    <a:gd name="connsiteX1" fmla="*/ 543934 w 1533850"/>
                    <a:gd name="connsiteY1" fmla="*/ 2597150 h 7109618"/>
                    <a:gd name="connsiteX2" fmla="*/ 1458016 w 1533850"/>
                    <a:gd name="connsiteY2" fmla="*/ 4260851 h 7109618"/>
                    <a:gd name="connsiteX3" fmla="*/ 1460079 w 1533850"/>
                    <a:gd name="connsiteY3" fmla="*/ 7109618 h 7109618"/>
                    <a:gd name="connsiteX0" fmla="*/ 374 w 1486488"/>
                    <a:gd name="connsiteY0" fmla="*/ 0 h 7109618"/>
                    <a:gd name="connsiteX1" fmla="*/ 543934 w 1486488"/>
                    <a:gd name="connsiteY1" fmla="*/ 2597150 h 7109618"/>
                    <a:gd name="connsiteX2" fmla="*/ 1458016 w 1486488"/>
                    <a:gd name="connsiteY2" fmla="*/ 4260851 h 7109618"/>
                    <a:gd name="connsiteX3" fmla="*/ 1460079 w 1486488"/>
                    <a:gd name="connsiteY3" fmla="*/ 7109618 h 7109618"/>
                    <a:gd name="connsiteX0" fmla="*/ 374 w 1544006"/>
                    <a:gd name="connsiteY0" fmla="*/ 0 h 7109618"/>
                    <a:gd name="connsiteX1" fmla="*/ 543934 w 1544006"/>
                    <a:gd name="connsiteY1" fmla="*/ 2597150 h 7109618"/>
                    <a:gd name="connsiteX2" fmla="*/ 1458016 w 1544006"/>
                    <a:gd name="connsiteY2" fmla="*/ 4260851 h 7109618"/>
                    <a:gd name="connsiteX3" fmla="*/ 1460079 w 1544006"/>
                    <a:gd name="connsiteY3" fmla="*/ 7109618 h 7109618"/>
                    <a:gd name="connsiteX0" fmla="*/ 353 w 1473151"/>
                    <a:gd name="connsiteY0" fmla="*/ 0 h 7109618"/>
                    <a:gd name="connsiteX1" fmla="*/ 543913 w 1473151"/>
                    <a:gd name="connsiteY1" fmla="*/ 2597150 h 7109618"/>
                    <a:gd name="connsiteX2" fmla="*/ 1336075 w 1473151"/>
                    <a:gd name="connsiteY2" fmla="*/ 4268471 h 7109618"/>
                    <a:gd name="connsiteX3" fmla="*/ 1460058 w 1473151"/>
                    <a:gd name="connsiteY3" fmla="*/ 7109618 h 7109618"/>
                    <a:gd name="connsiteX0" fmla="*/ 354 w 1479196"/>
                    <a:gd name="connsiteY0" fmla="*/ 0 h 7109618"/>
                    <a:gd name="connsiteX1" fmla="*/ 543914 w 1479196"/>
                    <a:gd name="connsiteY1" fmla="*/ 2597150 h 7109618"/>
                    <a:gd name="connsiteX2" fmla="*/ 1351316 w 1479196"/>
                    <a:gd name="connsiteY2" fmla="*/ 4268471 h 7109618"/>
                    <a:gd name="connsiteX3" fmla="*/ 1460059 w 1479196"/>
                    <a:gd name="connsiteY3" fmla="*/ 7109618 h 7109618"/>
                    <a:gd name="connsiteX0" fmla="*/ 353 w 1473151"/>
                    <a:gd name="connsiteY0" fmla="*/ 0 h 7109618"/>
                    <a:gd name="connsiteX1" fmla="*/ 543913 w 1473151"/>
                    <a:gd name="connsiteY1" fmla="*/ 2597150 h 7109618"/>
                    <a:gd name="connsiteX2" fmla="*/ 1336075 w 1473151"/>
                    <a:gd name="connsiteY2" fmla="*/ 4268471 h 7109618"/>
                    <a:gd name="connsiteX3" fmla="*/ 1460058 w 1473151"/>
                    <a:gd name="connsiteY3" fmla="*/ 7109618 h 7109618"/>
                    <a:gd name="connsiteX0" fmla="*/ 284 w 1462254"/>
                    <a:gd name="connsiteY0" fmla="*/ 0 h 7109618"/>
                    <a:gd name="connsiteX1" fmla="*/ 627664 w 1462254"/>
                    <a:gd name="connsiteY1" fmla="*/ 2879090 h 7109618"/>
                    <a:gd name="connsiteX2" fmla="*/ 1336006 w 1462254"/>
                    <a:gd name="connsiteY2" fmla="*/ 4268471 h 7109618"/>
                    <a:gd name="connsiteX3" fmla="*/ 1459989 w 1462254"/>
                    <a:gd name="connsiteY3" fmla="*/ 7109618 h 7109618"/>
                    <a:gd name="connsiteX0" fmla="*/ 8674 w 1470644"/>
                    <a:gd name="connsiteY0" fmla="*/ 0 h 7109618"/>
                    <a:gd name="connsiteX1" fmla="*/ 636054 w 1470644"/>
                    <a:gd name="connsiteY1" fmla="*/ 2879090 h 7109618"/>
                    <a:gd name="connsiteX2" fmla="*/ 1344396 w 1470644"/>
                    <a:gd name="connsiteY2" fmla="*/ 4268471 h 7109618"/>
                    <a:gd name="connsiteX3" fmla="*/ 1468379 w 1470644"/>
                    <a:gd name="connsiteY3" fmla="*/ 7109618 h 7109618"/>
                    <a:gd name="connsiteX0" fmla="*/ 288 w 1471870"/>
                    <a:gd name="connsiteY0" fmla="*/ 0 h 7109618"/>
                    <a:gd name="connsiteX1" fmla="*/ 627668 w 1471870"/>
                    <a:gd name="connsiteY1" fmla="*/ 2879090 h 7109618"/>
                    <a:gd name="connsiteX2" fmla="*/ 1374110 w 1471870"/>
                    <a:gd name="connsiteY2" fmla="*/ 4268471 h 7109618"/>
                    <a:gd name="connsiteX3" fmla="*/ 1459993 w 1471870"/>
                    <a:gd name="connsiteY3" fmla="*/ 7109618 h 7109618"/>
                    <a:gd name="connsiteX0" fmla="*/ 288 w 1475888"/>
                    <a:gd name="connsiteY0" fmla="*/ 0 h 6671468"/>
                    <a:gd name="connsiteX1" fmla="*/ 627668 w 1475888"/>
                    <a:gd name="connsiteY1" fmla="*/ 2879090 h 6671468"/>
                    <a:gd name="connsiteX2" fmla="*/ 1374110 w 1475888"/>
                    <a:gd name="connsiteY2" fmla="*/ 4268471 h 6671468"/>
                    <a:gd name="connsiteX3" fmla="*/ 1466343 w 1475888"/>
                    <a:gd name="connsiteY3" fmla="*/ 6671468 h 6671468"/>
                    <a:gd name="connsiteX0" fmla="*/ 288 w 1475888"/>
                    <a:gd name="connsiteY0" fmla="*/ 0 h 6550818"/>
                    <a:gd name="connsiteX1" fmla="*/ 627668 w 1475888"/>
                    <a:gd name="connsiteY1" fmla="*/ 2879090 h 6550818"/>
                    <a:gd name="connsiteX2" fmla="*/ 1374110 w 1475888"/>
                    <a:gd name="connsiteY2" fmla="*/ 4268471 h 6550818"/>
                    <a:gd name="connsiteX3" fmla="*/ 1466343 w 1475888"/>
                    <a:gd name="connsiteY3" fmla="*/ 6550818 h 6550818"/>
                    <a:gd name="connsiteX0" fmla="*/ 284 w 1467977"/>
                    <a:gd name="connsiteY0" fmla="*/ 0 h 6550818"/>
                    <a:gd name="connsiteX1" fmla="*/ 627664 w 1467977"/>
                    <a:gd name="connsiteY1" fmla="*/ 2879090 h 6550818"/>
                    <a:gd name="connsiteX2" fmla="*/ 1336006 w 1467977"/>
                    <a:gd name="connsiteY2" fmla="*/ 4268471 h 6550818"/>
                    <a:gd name="connsiteX3" fmla="*/ 1466339 w 1467977"/>
                    <a:gd name="connsiteY3" fmla="*/ 6550818 h 655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977" h="6550818">
                      <a:moveTo>
                        <a:pt x="284" y="0"/>
                      </a:moveTo>
                      <a:cubicBezTo>
                        <a:pt x="-12416" y="534987"/>
                        <a:pt x="405044" y="2167678"/>
                        <a:pt x="627664" y="2879090"/>
                      </a:cubicBezTo>
                      <a:cubicBezTo>
                        <a:pt x="850284" y="3590502"/>
                        <a:pt x="1197285" y="3563383"/>
                        <a:pt x="1336006" y="4268471"/>
                      </a:cubicBezTo>
                      <a:cubicBezTo>
                        <a:pt x="1474727" y="4973559"/>
                        <a:pt x="1471101" y="6072980"/>
                        <a:pt x="1466339" y="6550818"/>
                      </a:cubicBezTo>
                    </a:path>
                  </a:pathLst>
                </a:custGeom>
                <a:noFill/>
                <a:ln w="419100">
                  <a:solidFill>
                    <a:schemeClr val="accent3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1" name="119 Elipse"/>
                <p:cNvSpPr>
                  <a:spLocks noChangeAspect="1"/>
                </p:cNvSpPr>
                <p:nvPr/>
              </p:nvSpPr>
              <p:spPr bwMode="auto">
                <a:xfrm flipH="1">
                  <a:off x="6068176" y="2108868"/>
                  <a:ext cx="547498" cy="54749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FontAwesome" panose="020B0604020202020204" charset="0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4642521" y="2953579"/>
                <a:ext cx="1170403" cy="2389659"/>
                <a:chOff x="4666745" y="2989915"/>
                <a:chExt cx="1170403" cy="2389659"/>
              </a:xfrm>
            </p:grpSpPr>
            <p:sp>
              <p:nvSpPr>
                <p:cNvPr id="36" name="Forma libre 2"/>
                <p:cNvSpPr/>
                <p:nvPr/>
              </p:nvSpPr>
              <p:spPr bwMode="auto">
                <a:xfrm>
                  <a:off x="4936386" y="3465335"/>
                  <a:ext cx="900762" cy="1914239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8487" h="5781675">
                      <a:moveTo>
                        <a:pt x="2018" y="0"/>
                      </a:moveTo>
                      <a:cubicBezTo>
                        <a:pt x="-10682" y="534987"/>
                        <a:pt x="25037" y="1169987"/>
                        <a:pt x="449693" y="1695450"/>
                      </a:cubicBezTo>
                      <a:cubicBezTo>
                        <a:pt x="874349" y="2220913"/>
                        <a:pt x="2361836" y="2667001"/>
                        <a:pt x="2549955" y="3152776"/>
                      </a:cubicBezTo>
                      <a:cubicBezTo>
                        <a:pt x="2738074" y="3638551"/>
                        <a:pt x="2621392" y="5299075"/>
                        <a:pt x="2635680" y="5781675"/>
                      </a:cubicBezTo>
                    </a:path>
                  </a:pathLst>
                </a:custGeom>
                <a:noFill/>
                <a:ln w="419100">
                  <a:solidFill>
                    <a:schemeClr val="accent1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0" name="118 Elipse"/>
                <p:cNvSpPr>
                  <a:spLocks noChangeAspect="1"/>
                </p:cNvSpPr>
                <p:nvPr/>
              </p:nvSpPr>
              <p:spPr bwMode="auto">
                <a:xfrm flipH="1">
                  <a:off x="4666745" y="2989915"/>
                  <a:ext cx="547498" cy="54749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5309496" y="2086192"/>
                <a:ext cx="974838" cy="3256764"/>
                <a:chOff x="5315552" y="2116472"/>
                <a:chExt cx="974838" cy="3256764"/>
              </a:xfrm>
            </p:grpSpPr>
            <p:sp>
              <p:nvSpPr>
                <p:cNvPr id="34" name="Forma libre 3"/>
                <p:cNvSpPr/>
                <p:nvPr/>
              </p:nvSpPr>
              <p:spPr bwMode="auto">
                <a:xfrm>
                  <a:off x="5582452" y="2587385"/>
                  <a:ext cx="707938" cy="2785851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  <a:gd name="connsiteX0" fmla="*/ 583915 w 2262484"/>
                    <a:gd name="connsiteY0" fmla="*/ 0 h 7077075"/>
                    <a:gd name="connsiteX1" fmla="*/ 53690 w 2262484"/>
                    <a:gd name="connsiteY1" fmla="*/ 2990850 h 7077075"/>
                    <a:gd name="connsiteX2" fmla="*/ 2153952 w 2262484"/>
                    <a:gd name="connsiteY2" fmla="*/ 4448176 h 7077075"/>
                    <a:gd name="connsiteX3" fmla="*/ 2239677 w 2262484"/>
                    <a:gd name="connsiteY3" fmla="*/ 7077075 h 7077075"/>
                    <a:gd name="connsiteX0" fmla="*/ 733581 w 2247050"/>
                    <a:gd name="connsiteY0" fmla="*/ 0 h 7121525"/>
                    <a:gd name="connsiteX1" fmla="*/ 38256 w 2247050"/>
                    <a:gd name="connsiteY1" fmla="*/ 3035300 h 7121525"/>
                    <a:gd name="connsiteX2" fmla="*/ 2138518 w 2247050"/>
                    <a:gd name="connsiteY2" fmla="*/ 4492626 h 7121525"/>
                    <a:gd name="connsiteX3" fmla="*/ 2224243 w 2247050"/>
                    <a:gd name="connsiteY3" fmla="*/ 7121525 h 7121525"/>
                    <a:gd name="connsiteX0" fmla="*/ 441 w 1505751"/>
                    <a:gd name="connsiteY0" fmla="*/ 0 h 7121525"/>
                    <a:gd name="connsiteX1" fmla="*/ 486216 w 1505751"/>
                    <a:gd name="connsiteY1" fmla="*/ 2736850 h 7121525"/>
                    <a:gd name="connsiteX2" fmla="*/ 1405378 w 1505751"/>
                    <a:gd name="connsiteY2" fmla="*/ 4492626 h 7121525"/>
                    <a:gd name="connsiteX3" fmla="*/ 1491103 w 1505751"/>
                    <a:gd name="connsiteY3" fmla="*/ 7121525 h 7121525"/>
                    <a:gd name="connsiteX0" fmla="*/ 322 w 1499249"/>
                    <a:gd name="connsiteY0" fmla="*/ 0 h 7121525"/>
                    <a:gd name="connsiteX1" fmla="*/ 587697 w 1499249"/>
                    <a:gd name="connsiteY1" fmla="*/ 2673350 h 7121525"/>
                    <a:gd name="connsiteX2" fmla="*/ 1405259 w 1499249"/>
                    <a:gd name="connsiteY2" fmla="*/ 4492626 h 7121525"/>
                    <a:gd name="connsiteX3" fmla="*/ 1490984 w 1499249"/>
                    <a:gd name="connsiteY3" fmla="*/ 7121525 h 7121525"/>
                    <a:gd name="connsiteX0" fmla="*/ 620 w 1499547"/>
                    <a:gd name="connsiteY0" fmla="*/ 0 h 7121525"/>
                    <a:gd name="connsiteX1" fmla="*/ 587995 w 1499547"/>
                    <a:gd name="connsiteY1" fmla="*/ 2673350 h 7121525"/>
                    <a:gd name="connsiteX2" fmla="*/ 1405557 w 1499547"/>
                    <a:gd name="connsiteY2" fmla="*/ 4492626 h 7121525"/>
                    <a:gd name="connsiteX3" fmla="*/ 1491282 w 1499547"/>
                    <a:gd name="connsiteY3" fmla="*/ 7121525 h 7121525"/>
                    <a:gd name="connsiteX0" fmla="*/ 331 w 1533906"/>
                    <a:gd name="connsiteY0" fmla="*/ 0 h 7121525"/>
                    <a:gd name="connsiteX1" fmla="*/ 587706 w 1533906"/>
                    <a:gd name="connsiteY1" fmla="*/ 2673350 h 7121525"/>
                    <a:gd name="connsiteX2" fmla="*/ 1462418 w 1533906"/>
                    <a:gd name="connsiteY2" fmla="*/ 4492626 h 7121525"/>
                    <a:gd name="connsiteX3" fmla="*/ 1490993 w 1533906"/>
                    <a:gd name="connsiteY3" fmla="*/ 7121525 h 7121525"/>
                    <a:gd name="connsiteX0" fmla="*/ 325 w 1509371"/>
                    <a:gd name="connsiteY0" fmla="*/ 0 h 7121525"/>
                    <a:gd name="connsiteX1" fmla="*/ 587700 w 1509371"/>
                    <a:gd name="connsiteY1" fmla="*/ 2673350 h 7121525"/>
                    <a:gd name="connsiteX2" fmla="*/ 1424312 w 1509371"/>
                    <a:gd name="connsiteY2" fmla="*/ 4505326 h 7121525"/>
                    <a:gd name="connsiteX3" fmla="*/ 1490987 w 1509371"/>
                    <a:gd name="connsiteY3" fmla="*/ 7121525 h 7121525"/>
                    <a:gd name="connsiteX0" fmla="*/ 326 w 1517010"/>
                    <a:gd name="connsiteY0" fmla="*/ 0 h 7121525"/>
                    <a:gd name="connsiteX1" fmla="*/ 587701 w 1517010"/>
                    <a:gd name="connsiteY1" fmla="*/ 2673350 h 7121525"/>
                    <a:gd name="connsiteX2" fmla="*/ 1437013 w 1517010"/>
                    <a:gd name="connsiteY2" fmla="*/ 4505326 h 7121525"/>
                    <a:gd name="connsiteX3" fmla="*/ 1490988 w 1517010"/>
                    <a:gd name="connsiteY3" fmla="*/ 7121525 h 7121525"/>
                    <a:gd name="connsiteX0" fmla="*/ 460 w 1517144"/>
                    <a:gd name="connsiteY0" fmla="*/ 0 h 7121525"/>
                    <a:gd name="connsiteX1" fmla="*/ 587835 w 1517144"/>
                    <a:gd name="connsiteY1" fmla="*/ 2673350 h 7121525"/>
                    <a:gd name="connsiteX2" fmla="*/ 1437147 w 1517144"/>
                    <a:gd name="connsiteY2" fmla="*/ 4505326 h 7121525"/>
                    <a:gd name="connsiteX3" fmla="*/ 1491122 w 1517144"/>
                    <a:gd name="connsiteY3" fmla="*/ 7121525 h 7121525"/>
                    <a:gd name="connsiteX0" fmla="*/ 614 w 1522046"/>
                    <a:gd name="connsiteY0" fmla="*/ 0 h 7121525"/>
                    <a:gd name="connsiteX1" fmla="*/ 521314 w 1522046"/>
                    <a:gd name="connsiteY1" fmla="*/ 2673350 h 7121525"/>
                    <a:gd name="connsiteX2" fmla="*/ 1437301 w 1522046"/>
                    <a:gd name="connsiteY2" fmla="*/ 4505326 h 7121525"/>
                    <a:gd name="connsiteX3" fmla="*/ 1491276 w 1522046"/>
                    <a:gd name="connsiteY3" fmla="*/ 7121525 h 7121525"/>
                    <a:gd name="connsiteX0" fmla="*/ 2045 w 1523477"/>
                    <a:gd name="connsiteY0" fmla="*/ 0 h 7121525"/>
                    <a:gd name="connsiteX1" fmla="*/ 522745 w 1523477"/>
                    <a:gd name="connsiteY1" fmla="*/ 2673350 h 7121525"/>
                    <a:gd name="connsiteX2" fmla="*/ 1438732 w 1523477"/>
                    <a:gd name="connsiteY2" fmla="*/ 4505326 h 7121525"/>
                    <a:gd name="connsiteX3" fmla="*/ 1492707 w 1523477"/>
                    <a:gd name="connsiteY3" fmla="*/ 7121525 h 7121525"/>
                    <a:gd name="connsiteX0" fmla="*/ 393 w 1506811"/>
                    <a:gd name="connsiteY0" fmla="*/ 0 h 7121525"/>
                    <a:gd name="connsiteX1" fmla="*/ 521093 w 1506811"/>
                    <a:gd name="connsiteY1" fmla="*/ 2673350 h 7121525"/>
                    <a:gd name="connsiteX2" fmla="*/ 1411680 w 1506811"/>
                    <a:gd name="connsiteY2" fmla="*/ 4511676 h 7121525"/>
                    <a:gd name="connsiteX3" fmla="*/ 1491055 w 1506811"/>
                    <a:gd name="connsiteY3" fmla="*/ 7121525 h 7121525"/>
                    <a:gd name="connsiteX0" fmla="*/ 393 w 1509819"/>
                    <a:gd name="connsiteY0" fmla="*/ 0 h 6619875"/>
                    <a:gd name="connsiteX1" fmla="*/ 521093 w 1509819"/>
                    <a:gd name="connsiteY1" fmla="*/ 2673350 h 6619875"/>
                    <a:gd name="connsiteX2" fmla="*/ 1411680 w 1509819"/>
                    <a:gd name="connsiteY2" fmla="*/ 4511676 h 6619875"/>
                    <a:gd name="connsiteX3" fmla="*/ 1497405 w 1509819"/>
                    <a:gd name="connsiteY3" fmla="*/ 6619875 h 6619875"/>
                    <a:gd name="connsiteX0" fmla="*/ 393 w 1501319"/>
                    <a:gd name="connsiteY0" fmla="*/ 0 h 6594475"/>
                    <a:gd name="connsiteX1" fmla="*/ 521093 w 1501319"/>
                    <a:gd name="connsiteY1" fmla="*/ 2673350 h 6594475"/>
                    <a:gd name="connsiteX2" fmla="*/ 1411680 w 1501319"/>
                    <a:gd name="connsiteY2" fmla="*/ 4511676 h 6594475"/>
                    <a:gd name="connsiteX3" fmla="*/ 1478355 w 1501319"/>
                    <a:gd name="connsiteY3" fmla="*/ 6594475 h 6594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1319" h="6594475">
                      <a:moveTo>
                        <a:pt x="393" y="0"/>
                      </a:moveTo>
                      <a:cubicBezTo>
                        <a:pt x="-12307" y="534987"/>
                        <a:pt x="285879" y="1921404"/>
                        <a:pt x="521093" y="2673350"/>
                      </a:cubicBezTo>
                      <a:cubicBezTo>
                        <a:pt x="756307" y="3425296"/>
                        <a:pt x="1250020" y="3770314"/>
                        <a:pt x="1411680" y="4511676"/>
                      </a:cubicBezTo>
                      <a:cubicBezTo>
                        <a:pt x="1573340" y="5253039"/>
                        <a:pt x="1464067" y="6111875"/>
                        <a:pt x="1478355" y="6594475"/>
                      </a:cubicBezTo>
                    </a:path>
                  </a:pathLst>
                </a:custGeom>
                <a:noFill/>
                <a:ln w="419100">
                  <a:solidFill>
                    <a:schemeClr val="accent2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 dirty="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2" name="118 Elipse"/>
                <p:cNvSpPr>
                  <a:spLocks noChangeAspect="1"/>
                </p:cNvSpPr>
                <p:nvPr/>
              </p:nvSpPr>
              <p:spPr bwMode="auto">
                <a:xfrm flipH="1">
                  <a:off x="5315552" y="2116472"/>
                  <a:ext cx="547498" cy="54749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FontAwesome" panose="020B0604020202020204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6068175" y="2953579"/>
                <a:ext cx="1394584" cy="2646333"/>
                <a:chOff x="6068175" y="2953579"/>
                <a:chExt cx="1394584" cy="2646333"/>
              </a:xfrm>
            </p:grpSpPr>
            <p:sp>
              <p:nvSpPr>
                <p:cNvPr id="35" name="Forma libre 4"/>
                <p:cNvSpPr/>
                <p:nvPr/>
              </p:nvSpPr>
              <p:spPr bwMode="auto">
                <a:xfrm flipH="1">
                  <a:off x="6068175" y="3368304"/>
                  <a:ext cx="1085275" cy="2231608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  <a:gd name="connsiteX0" fmla="*/ 2018 w 2635680"/>
                    <a:gd name="connsiteY0" fmla="*/ 0 h 5781675"/>
                    <a:gd name="connsiteX1" fmla="*/ 449693 w 2635680"/>
                    <a:gd name="connsiteY1" fmla="*/ 1695450 h 5781675"/>
                    <a:gd name="connsiteX2" fmla="*/ 2549955 w 2635680"/>
                    <a:gd name="connsiteY2" fmla="*/ 3152776 h 5781675"/>
                    <a:gd name="connsiteX3" fmla="*/ 2635680 w 2635680"/>
                    <a:gd name="connsiteY3" fmla="*/ 5781675 h 5781675"/>
                    <a:gd name="connsiteX0" fmla="*/ 2018 w 2635680"/>
                    <a:gd name="connsiteY0" fmla="*/ 0 h 5781675"/>
                    <a:gd name="connsiteX1" fmla="*/ 449693 w 2635680"/>
                    <a:gd name="connsiteY1" fmla="*/ 1695450 h 5781675"/>
                    <a:gd name="connsiteX2" fmla="*/ 2549955 w 2635680"/>
                    <a:gd name="connsiteY2" fmla="*/ 3152776 h 5781675"/>
                    <a:gd name="connsiteX3" fmla="*/ 2635680 w 2635680"/>
                    <a:gd name="connsiteY3" fmla="*/ 5781675 h 5781675"/>
                    <a:gd name="connsiteX0" fmla="*/ 2018 w 2643509"/>
                    <a:gd name="connsiteY0" fmla="*/ 0 h 5781675"/>
                    <a:gd name="connsiteX1" fmla="*/ 449693 w 2643509"/>
                    <a:gd name="connsiteY1" fmla="*/ 1695450 h 5781675"/>
                    <a:gd name="connsiteX2" fmla="*/ 2549955 w 2643509"/>
                    <a:gd name="connsiteY2" fmla="*/ 3152776 h 5781675"/>
                    <a:gd name="connsiteX3" fmla="*/ 2635680 w 2643509"/>
                    <a:gd name="connsiteY3" fmla="*/ 5781675 h 5781675"/>
                    <a:gd name="connsiteX0" fmla="*/ 1795 w 2636029"/>
                    <a:gd name="connsiteY0" fmla="*/ 0 h 5781675"/>
                    <a:gd name="connsiteX1" fmla="*/ 449470 w 2636029"/>
                    <a:gd name="connsiteY1" fmla="*/ 1695450 h 5781675"/>
                    <a:gd name="connsiteX2" fmla="*/ 2492582 w 2636029"/>
                    <a:gd name="connsiteY2" fmla="*/ 3159126 h 5781675"/>
                    <a:gd name="connsiteX3" fmla="*/ 2635457 w 2636029"/>
                    <a:gd name="connsiteY3" fmla="*/ 5781675 h 5781675"/>
                    <a:gd name="connsiteX0" fmla="*/ 1964 w 2640019"/>
                    <a:gd name="connsiteY0" fmla="*/ 0 h 5781675"/>
                    <a:gd name="connsiteX1" fmla="*/ 449639 w 2640019"/>
                    <a:gd name="connsiteY1" fmla="*/ 1695450 h 5781675"/>
                    <a:gd name="connsiteX2" fmla="*/ 2537201 w 2640019"/>
                    <a:gd name="connsiteY2" fmla="*/ 3165476 h 5781675"/>
                    <a:gd name="connsiteX3" fmla="*/ 2635626 w 2640019"/>
                    <a:gd name="connsiteY3" fmla="*/ 5781675 h 5781675"/>
                    <a:gd name="connsiteX0" fmla="*/ 1865 w 2636707"/>
                    <a:gd name="connsiteY0" fmla="*/ 0 h 5781675"/>
                    <a:gd name="connsiteX1" fmla="*/ 449540 w 2636707"/>
                    <a:gd name="connsiteY1" fmla="*/ 1695450 h 5781675"/>
                    <a:gd name="connsiteX2" fmla="*/ 2511702 w 2636707"/>
                    <a:gd name="connsiteY2" fmla="*/ 3146426 h 5781675"/>
                    <a:gd name="connsiteX3" fmla="*/ 2635527 w 2636707"/>
                    <a:gd name="connsiteY3" fmla="*/ 5781675 h 5781675"/>
                    <a:gd name="connsiteX0" fmla="*/ 1865 w 2635815"/>
                    <a:gd name="connsiteY0" fmla="*/ 0 h 5781675"/>
                    <a:gd name="connsiteX1" fmla="*/ 449540 w 2635815"/>
                    <a:gd name="connsiteY1" fmla="*/ 1695450 h 5781675"/>
                    <a:gd name="connsiteX2" fmla="*/ 2511702 w 2635815"/>
                    <a:gd name="connsiteY2" fmla="*/ 3146426 h 5781675"/>
                    <a:gd name="connsiteX3" fmla="*/ 2635527 w 2635815"/>
                    <a:gd name="connsiteY3" fmla="*/ 5781675 h 5781675"/>
                    <a:gd name="connsiteX0" fmla="*/ 312 w 3034312"/>
                    <a:gd name="connsiteY0" fmla="*/ 0 h 6016625"/>
                    <a:gd name="connsiteX1" fmla="*/ 848037 w 3034312"/>
                    <a:gd name="connsiteY1" fmla="*/ 1930400 h 6016625"/>
                    <a:gd name="connsiteX2" fmla="*/ 2910199 w 3034312"/>
                    <a:gd name="connsiteY2" fmla="*/ 3381376 h 6016625"/>
                    <a:gd name="connsiteX3" fmla="*/ 3034024 w 3034312"/>
                    <a:gd name="connsiteY3" fmla="*/ 6016625 h 6016625"/>
                    <a:gd name="connsiteX0" fmla="*/ 312 w 3094391"/>
                    <a:gd name="connsiteY0" fmla="*/ 0 h 6002337"/>
                    <a:gd name="connsiteX1" fmla="*/ 848037 w 3094391"/>
                    <a:gd name="connsiteY1" fmla="*/ 1930400 h 6002337"/>
                    <a:gd name="connsiteX2" fmla="*/ 2910199 w 3094391"/>
                    <a:gd name="connsiteY2" fmla="*/ 3381376 h 6002337"/>
                    <a:gd name="connsiteX3" fmla="*/ 2991162 w 3094391"/>
                    <a:gd name="connsiteY3" fmla="*/ 6002337 h 6002337"/>
                    <a:gd name="connsiteX0" fmla="*/ 312 w 3037643"/>
                    <a:gd name="connsiteY0" fmla="*/ 0 h 6002337"/>
                    <a:gd name="connsiteX1" fmla="*/ 848037 w 3037643"/>
                    <a:gd name="connsiteY1" fmla="*/ 1930400 h 6002337"/>
                    <a:gd name="connsiteX2" fmla="*/ 2910199 w 3037643"/>
                    <a:gd name="connsiteY2" fmla="*/ 3381376 h 6002337"/>
                    <a:gd name="connsiteX3" fmla="*/ 2991162 w 3037643"/>
                    <a:gd name="connsiteY3" fmla="*/ 6002337 h 6002337"/>
                    <a:gd name="connsiteX0" fmla="*/ 312 w 2999041"/>
                    <a:gd name="connsiteY0" fmla="*/ 0 h 6002337"/>
                    <a:gd name="connsiteX1" fmla="*/ 848037 w 2999041"/>
                    <a:gd name="connsiteY1" fmla="*/ 1930400 h 6002337"/>
                    <a:gd name="connsiteX2" fmla="*/ 2910199 w 2999041"/>
                    <a:gd name="connsiteY2" fmla="*/ 3381376 h 6002337"/>
                    <a:gd name="connsiteX3" fmla="*/ 2991162 w 2999041"/>
                    <a:gd name="connsiteY3" fmla="*/ 6002337 h 6002337"/>
                    <a:gd name="connsiteX0" fmla="*/ 312 w 2993291"/>
                    <a:gd name="connsiteY0" fmla="*/ 0 h 6002337"/>
                    <a:gd name="connsiteX1" fmla="*/ 848037 w 2993291"/>
                    <a:gd name="connsiteY1" fmla="*/ 1930400 h 6002337"/>
                    <a:gd name="connsiteX2" fmla="*/ 2910199 w 2993291"/>
                    <a:gd name="connsiteY2" fmla="*/ 3381376 h 6002337"/>
                    <a:gd name="connsiteX3" fmla="*/ 2991162 w 2993291"/>
                    <a:gd name="connsiteY3" fmla="*/ 6002337 h 6002337"/>
                    <a:gd name="connsiteX0" fmla="*/ 312 w 2992180"/>
                    <a:gd name="connsiteY0" fmla="*/ 0 h 6002337"/>
                    <a:gd name="connsiteX1" fmla="*/ 848037 w 2992180"/>
                    <a:gd name="connsiteY1" fmla="*/ 1930400 h 6002337"/>
                    <a:gd name="connsiteX2" fmla="*/ 2910199 w 2992180"/>
                    <a:gd name="connsiteY2" fmla="*/ 3381376 h 6002337"/>
                    <a:gd name="connsiteX3" fmla="*/ 2991162 w 2992180"/>
                    <a:gd name="connsiteY3" fmla="*/ 6002337 h 6002337"/>
                    <a:gd name="connsiteX0" fmla="*/ 312 w 3092414"/>
                    <a:gd name="connsiteY0" fmla="*/ 0 h 6026150"/>
                    <a:gd name="connsiteX1" fmla="*/ 848037 w 3092414"/>
                    <a:gd name="connsiteY1" fmla="*/ 1930400 h 6026150"/>
                    <a:gd name="connsiteX2" fmla="*/ 2910199 w 3092414"/>
                    <a:gd name="connsiteY2" fmla="*/ 3381376 h 6026150"/>
                    <a:gd name="connsiteX3" fmla="*/ 2986399 w 3092414"/>
                    <a:gd name="connsiteY3" fmla="*/ 6026150 h 6026150"/>
                    <a:gd name="connsiteX0" fmla="*/ 312 w 2997148"/>
                    <a:gd name="connsiteY0" fmla="*/ 0 h 6026150"/>
                    <a:gd name="connsiteX1" fmla="*/ 848037 w 2997148"/>
                    <a:gd name="connsiteY1" fmla="*/ 1930400 h 6026150"/>
                    <a:gd name="connsiteX2" fmla="*/ 2910199 w 2997148"/>
                    <a:gd name="connsiteY2" fmla="*/ 3381376 h 6026150"/>
                    <a:gd name="connsiteX3" fmla="*/ 2986399 w 2997148"/>
                    <a:gd name="connsiteY3" fmla="*/ 6026150 h 6026150"/>
                    <a:gd name="connsiteX0" fmla="*/ 312 w 2989119"/>
                    <a:gd name="connsiteY0" fmla="*/ 0 h 6026150"/>
                    <a:gd name="connsiteX1" fmla="*/ 848037 w 2989119"/>
                    <a:gd name="connsiteY1" fmla="*/ 1930400 h 6026150"/>
                    <a:gd name="connsiteX2" fmla="*/ 2910199 w 2989119"/>
                    <a:gd name="connsiteY2" fmla="*/ 3381376 h 6026150"/>
                    <a:gd name="connsiteX3" fmla="*/ 2986399 w 2989119"/>
                    <a:gd name="connsiteY3" fmla="*/ 6026150 h 6026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9119" h="6026150">
                      <a:moveTo>
                        <a:pt x="312" y="0"/>
                      </a:moveTo>
                      <a:cubicBezTo>
                        <a:pt x="-12388" y="534987"/>
                        <a:pt x="363056" y="1366837"/>
                        <a:pt x="848037" y="1930400"/>
                      </a:cubicBezTo>
                      <a:cubicBezTo>
                        <a:pt x="1333018" y="2493963"/>
                        <a:pt x="2820505" y="2341564"/>
                        <a:pt x="2910199" y="3381376"/>
                      </a:cubicBezTo>
                      <a:cubicBezTo>
                        <a:pt x="2999893" y="4421188"/>
                        <a:pt x="2991161" y="5530850"/>
                        <a:pt x="2986399" y="6026150"/>
                      </a:cubicBezTo>
                    </a:path>
                  </a:pathLst>
                </a:custGeom>
                <a:noFill/>
                <a:ln w="419100">
                  <a:solidFill>
                    <a:schemeClr val="accent4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3" name="119 Elipse"/>
                <p:cNvSpPr>
                  <a:spLocks noChangeAspect="1"/>
                </p:cNvSpPr>
                <p:nvPr/>
              </p:nvSpPr>
              <p:spPr bwMode="auto">
                <a:xfrm flipH="1">
                  <a:off x="6915261" y="2953579"/>
                  <a:ext cx="547498" cy="5474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FontAwesome" panose="020B0604020202020204" charset="0"/>
                  </a:endParaRPr>
                </a:p>
              </p:txBody>
            </p:sp>
          </p:grpSp>
          <p:grpSp>
            <p:nvGrpSpPr>
              <p:cNvPr id="37" name="Grupo 13"/>
              <p:cNvGrpSpPr/>
              <p:nvPr/>
            </p:nvGrpSpPr>
            <p:grpSpPr>
              <a:xfrm>
                <a:off x="5673551" y="5317958"/>
                <a:ext cx="734607" cy="683279"/>
                <a:chOff x="12267564" y="10638498"/>
                <a:chExt cx="1517651" cy="1411614"/>
              </a:xfrm>
              <a:effectLst/>
            </p:grpSpPr>
            <p:sp>
              <p:nvSpPr>
                <p:cNvPr id="38" name="Forma libre 11"/>
                <p:cNvSpPr/>
                <p:nvPr/>
              </p:nvSpPr>
              <p:spPr bwMode="auto">
                <a:xfrm rot="10800000">
                  <a:off x="12267564" y="10638498"/>
                  <a:ext cx="1517651" cy="775668"/>
                </a:xfrm>
                <a:custGeom>
                  <a:avLst/>
                  <a:gdLst>
                    <a:gd name="connsiteX0" fmla="*/ 1517651 w 1517651"/>
                    <a:gd name="connsiteY0" fmla="*/ 775668 h 775668"/>
                    <a:gd name="connsiteX1" fmla="*/ 0 w 1517651"/>
                    <a:gd name="connsiteY1" fmla="*/ 775668 h 775668"/>
                    <a:gd name="connsiteX2" fmla="*/ 0 w 1517651"/>
                    <a:gd name="connsiteY2" fmla="*/ 731585 h 775668"/>
                    <a:gd name="connsiteX3" fmla="*/ 3355 w 1517651"/>
                    <a:gd name="connsiteY3" fmla="*/ 731585 h 775668"/>
                    <a:gd name="connsiteX4" fmla="*/ 392352 w 1517651"/>
                    <a:gd name="connsiteY4" fmla="*/ 0 h 775668"/>
                    <a:gd name="connsiteX5" fmla="*/ 1118890 w 1517651"/>
                    <a:gd name="connsiteY5" fmla="*/ 0 h 775668"/>
                    <a:gd name="connsiteX6" fmla="*/ 1507886 w 1517651"/>
                    <a:gd name="connsiteY6" fmla="*/ 731585 h 775668"/>
                    <a:gd name="connsiteX7" fmla="*/ 1517651 w 1517651"/>
                    <a:gd name="connsiteY7" fmla="*/ 731585 h 775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17651" h="775668">
                      <a:moveTo>
                        <a:pt x="1517651" y="775668"/>
                      </a:moveTo>
                      <a:lnTo>
                        <a:pt x="0" y="775668"/>
                      </a:lnTo>
                      <a:lnTo>
                        <a:pt x="0" y="731585"/>
                      </a:lnTo>
                      <a:lnTo>
                        <a:pt x="3355" y="731585"/>
                      </a:lnTo>
                      <a:lnTo>
                        <a:pt x="392352" y="0"/>
                      </a:lnTo>
                      <a:lnTo>
                        <a:pt x="1118890" y="0"/>
                      </a:lnTo>
                      <a:lnTo>
                        <a:pt x="1507886" y="731585"/>
                      </a:lnTo>
                      <a:lnTo>
                        <a:pt x="1517651" y="731585"/>
                      </a:lnTo>
                      <a:close/>
                    </a:path>
                  </a:pathLst>
                </a:custGeom>
                <a:solidFill>
                  <a:srgbClr val="E2C4AC"/>
                </a:solidFill>
                <a:ln>
                  <a:noFill/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39" name="Triángulo isósceles 7"/>
                <p:cNvSpPr/>
                <p:nvPr/>
              </p:nvSpPr>
              <p:spPr bwMode="auto">
                <a:xfrm rot="10800000">
                  <a:off x="12667846" y="11417637"/>
                  <a:ext cx="723351" cy="632475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</p:grpSp>
        <p:pic>
          <p:nvPicPr>
            <p:cNvPr id="47" name="图形 46" descr="音符">
              <a:extLst>
                <a:ext uri="{FF2B5EF4-FFF2-40B4-BE49-F238E27FC236}">
                  <a16:creationId xmlns:a16="http://schemas.microsoft.com/office/drawing/2014/main" id="{D318BBC0-9EE1-85BA-24D8-3C4E2BA0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68949" y="1176191"/>
              <a:ext cx="500065" cy="500065"/>
            </a:xfrm>
            <a:prstGeom prst="rect">
              <a:avLst/>
            </a:prstGeom>
          </p:spPr>
        </p:pic>
        <p:pic>
          <p:nvPicPr>
            <p:cNvPr id="49" name="图形 48" descr="指挥">
              <a:extLst>
                <a:ext uri="{FF2B5EF4-FFF2-40B4-BE49-F238E27FC236}">
                  <a16:creationId xmlns:a16="http://schemas.microsoft.com/office/drawing/2014/main" id="{5DDCDC2F-0344-15A5-7EE3-E2C444C4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0857" y="2309231"/>
              <a:ext cx="457439" cy="457439"/>
            </a:xfrm>
            <a:prstGeom prst="rect">
              <a:avLst/>
            </a:prstGeom>
          </p:spPr>
        </p:pic>
        <p:pic>
          <p:nvPicPr>
            <p:cNvPr id="51" name="图形 50" descr="钢琴键">
              <a:extLst>
                <a:ext uri="{FF2B5EF4-FFF2-40B4-BE49-F238E27FC236}">
                  <a16:creationId xmlns:a16="http://schemas.microsoft.com/office/drawing/2014/main" id="{F9AF1439-8323-1CB7-3223-E8B373CE0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85031" y="2334205"/>
              <a:ext cx="454154" cy="454154"/>
            </a:xfrm>
            <a:prstGeom prst="rect">
              <a:avLst/>
            </a:prstGeom>
          </p:spPr>
        </p:pic>
      </p:grpSp>
      <p:pic>
        <p:nvPicPr>
          <p:cNvPr id="8" name="图形 7" descr="指挥">
            <a:extLst>
              <a:ext uri="{FF2B5EF4-FFF2-40B4-BE49-F238E27FC236}">
                <a16:creationId xmlns:a16="http://schemas.microsoft.com/office/drawing/2014/main" id="{A1C5B2E2-F0BA-6F89-5945-C5A722A7F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0984" y="-822880"/>
            <a:ext cx="707160" cy="70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24CDEDB3-F0E6-9506-7FAC-E233C255918B}"/>
              </a:ext>
            </a:extLst>
          </p:cNvPr>
          <p:cNvGrpSpPr/>
          <p:nvPr/>
        </p:nvGrpSpPr>
        <p:grpSpPr>
          <a:xfrm>
            <a:off x="1167151" y="1602623"/>
            <a:ext cx="4634205" cy="4412514"/>
            <a:chOff x="1185811" y="1764351"/>
            <a:chExt cx="4634205" cy="4412514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65F4C22-8968-1CF2-E4E7-94A23A6A5616}"/>
                </a:ext>
              </a:extLst>
            </p:cNvPr>
            <p:cNvSpPr txBox="1"/>
            <p:nvPr/>
          </p:nvSpPr>
          <p:spPr>
            <a:xfrm>
              <a:off x="2889546" y="1764351"/>
              <a:ext cx="136226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FF6565"/>
                  </a:solidFill>
                  <a:ea typeface="思源黑体 CN Normal" panose="020B0400000000000000"/>
                </a:rPr>
                <a:t>train</a:t>
              </a:r>
              <a:endParaRPr lang="zh-CN" altLang="en-US" sz="5400" b="1" dirty="0">
                <a:solidFill>
                  <a:srgbClr val="FF6565"/>
                </a:solidFill>
                <a:ea typeface="思源黑体 CN Normal" panose="020B0400000000000000"/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F9DF49C-FA94-88F1-9022-6648C28BF24F}"/>
                </a:ext>
              </a:extLst>
            </p:cNvPr>
            <p:cNvGrpSpPr/>
            <p:nvPr/>
          </p:nvGrpSpPr>
          <p:grpSpPr>
            <a:xfrm>
              <a:off x="1185811" y="2861388"/>
              <a:ext cx="4634205" cy="3315477"/>
              <a:chOff x="696686" y="2177143"/>
              <a:chExt cx="4634205" cy="3315477"/>
            </a:xfrm>
          </p:grpSpPr>
          <p:pic>
            <p:nvPicPr>
              <p:cNvPr id="65" name="图形 64" descr="线箭头逆时针弯曲">
                <a:extLst>
                  <a:ext uri="{FF2B5EF4-FFF2-40B4-BE49-F238E27FC236}">
                    <a16:creationId xmlns:a16="http://schemas.microsoft.com/office/drawing/2014/main" id="{135E7CEF-7FF5-4B95-24E4-376EBCC1B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31901" flipH="1">
                <a:off x="1515410" y="2773659"/>
                <a:ext cx="908674" cy="908674"/>
              </a:xfrm>
              <a:prstGeom prst="rect">
                <a:avLst/>
              </a:prstGeom>
            </p:spPr>
          </p:pic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1DDFEDB3-42CB-F8D9-0CB3-39B94A0CE8C6}"/>
                  </a:ext>
                </a:extLst>
              </p:cNvPr>
              <p:cNvSpPr txBox="1"/>
              <p:nvPr/>
            </p:nvSpPr>
            <p:spPr>
              <a:xfrm>
                <a:off x="3210217" y="2616230"/>
                <a:ext cx="11190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FF6565"/>
                    </a:solidFill>
                    <a:ea typeface="思源黑体 CN Normal" panose="020B0400000000000000"/>
                  </a:rPr>
                  <a:t>✖</a:t>
                </a:r>
                <a:r>
                  <a:rPr lang="zh-CN" altLang="en-US" sz="3200" b="1" dirty="0">
                    <a:solidFill>
                      <a:srgbClr val="FF6565"/>
                    </a:solidFill>
                    <a:ea typeface="思源黑体 CN Normal" panose="020B0400000000000000"/>
                  </a:rPr>
                  <a:t> </a:t>
                </a:r>
                <a:r>
                  <a:rPr lang="en-US" altLang="zh-CN" sz="3200" b="1" dirty="0">
                    <a:solidFill>
                      <a:srgbClr val="FF6565"/>
                    </a:solidFill>
                    <a:ea typeface="思源黑体 CN Normal" panose="020B0400000000000000"/>
                  </a:rPr>
                  <a:t>24</a:t>
                </a:r>
                <a:endParaRPr lang="zh-CN" altLang="en-US" sz="3200" b="1" dirty="0">
                  <a:solidFill>
                    <a:srgbClr val="FF6565"/>
                  </a:solidFill>
                  <a:ea typeface="思源黑体 CN Normal" panose="020B0400000000000000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654FA9E-7820-13F2-1938-C8C15BBEA3FB}"/>
                  </a:ext>
                </a:extLst>
              </p:cNvPr>
              <p:cNvSpPr txBox="1"/>
              <p:nvPr/>
            </p:nvSpPr>
            <p:spPr>
              <a:xfrm>
                <a:off x="1138334" y="4916407"/>
                <a:ext cx="968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a typeface="思源黑体 CN Normal" panose="020B0400000000000000"/>
                  </a:rPr>
                  <a:t>崔健</a:t>
                </a:r>
                <a:endParaRPr lang="zh-CN" altLang="en-US" sz="2800" b="1" dirty="0">
                  <a:solidFill>
                    <a:schemeClr val="bg1"/>
                  </a:solidFill>
                  <a:ea typeface="思源黑体 CN Normal" panose="020B0400000000000000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AF03C62-995D-4A54-F0D8-21660DF42A65}"/>
                  </a:ext>
                </a:extLst>
              </p:cNvPr>
              <p:cNvSpPr txBox="1"/>
              <p:nvPr/>
            </p:nvSpPr>
            <p:spPr>
              <a:xfrm>
                <a:off x="2491600" y="4916407"/>
                <a:ext cx="968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a typeface="思源黑体 CN Normal" panose="020B0400000000000000"/>
                  </a:rPr>
                  <a:t>邓丽君</a:t>
                </a:r>
                <a:endParaRPr lang="zh-CN" altLang="en-US" sz="2800" b="1" dirty="0">
                  <a:solidFill>
                    <a:schemeClr val="bg1"/>
                  </a:solidFill>
                  <a:ea typeface="思源黑体 CN Normal" panose="020B0400000000000000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B911598-664C-B083-7365-94D5A119C012}"/>
                  </a:ext>
                </a:extLst>
              </p:cNvPr>
              <p:cNvSpPr txBox="1"/>
              <p:nvPr/>
            </p:nvSpPr>
            <p:spPr>
              <a:xfrm>
                <a:off x="3844866" y="4916407"/>
                <a:ext cx="968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a typeface="思源黑体 CN Normal" panose="020B0400000000000000"/>
                  </a:rPr>
                  <a:t>毛不易</a:t>
                </a:r>
                <a:endParaRPr lang="zh-CN" altLang="en-US" sz="2800" b="1" dirty="0">
                  <a:solidFill>
                    <a:schemeClr val="bg1"/>
                  </a:solidFill>
                  <a:ea typeface="思源黑体 CN Normal" panose="020B0400000000000000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3FB5987-16B1-C8EE-635C-0CE1BCFD99E6}"/>
                  </a:ext>
                </a:extLst>
              </p:cNvPr>
              <p:cNvSpPr/>
              <p:nvPr/>
            </p:nvSpPr>
            <p:spPr>
              <a:xfrm>
                <a:off x="696686" y="2177143"/>
                <a:ext cx="4634205" cy="3315477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5048A037-F429-7B8E-EE0F-748DBE49BC64}"/>
                </a:ext>
              </a:extLst>
            </p:cNvPr>
            <p:cNvSpPr/>
            <p:nvPr/>
          </p:nvSpPr>
          <p:spPr>
            <a:xfrm>
              <a:off x="3383302" y="2659598"/>
              <a:ext cx="313110" cy="217731"/>
            </a:xfrm>
            <a:prstGeom prst="triangle">
              <a:avLst>
                <a:gd name="adj" fmla="val 4715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D280C96B-61C0-FA71-8288-E5FEF36ECF18}"/>
              </a:ext>
            </a:extLst>
          </p:cNvPr>
          <p:cNvSpPr/>
          <p:nvPr/>
        </p:nvSpPr>
        <p:spPr>
          <a:xfrm>
            <a:off x="5897881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96332" y="512276"/>
            <a:ext cx="5599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SVM </a:t>
            </a:r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分类：准备工作</a:t>
            </a:r>
            <a:endParaRPr lang="id-ID" sz="44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F59C53B-7950-F7CA-056A-F4267CA72CED}"/>
              </a:ext>
            </a:extLst>
          </p:cNvPr>
          <p:cNvGrpSpPr/>
          <p:nvPr/>
        </p:nvGrpSpPr>
        <p:grpSpPr>
          <a:xfrm>
            <a:off x="6375537" y="1602623"/>
            <a:ext cx="4634205" cy="4412514"/>
            <a:chOff x="1185811" y="1764351"/>
            <a:chExt cx="4634205" cy="441251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4489904-AD30-68C8-83FC-77BD84720A5F}"/>
                </a:ext>
              </a:extLst>
            </p:cNvPr>
            <p:cNvSpPr txBox="1"/>
            <p:nvPr/>
          </p:nvSpPr>
          <p:spPr>
            <a:xfrm>
              <a:off x="2827340" y="1764351"/>
              <a:ext cx="136226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FF6565"/>
                  </a:solidFill>
                  <a:ea typeface="思源黑体 CN Normal" panose="020B0400000000000000"/>
                </a:rPr>
                <a:t>test</a:t>
              </a:r>
              <a:endParaRPr lang="zh-CN" altLang="en-US" sz="5400" b="1" dirty="0">
                <a:solidFill>
                  <a:srgbClr val="FF6565"/>
                </a:solidFill>
                <a:ea typeface="思源黑体 CN Normal" panose="020B0400000000000000"/>
              </a:endParaRP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6645AA66-5397-86E4-1ACB-8ADD952DF221}"/>
                </a:ext>
              </a:extLst>
            </p:cNvPr>
            <p:cNvGrpSpPr/>
            <p:nvPr/>
          </p:nvGrpSpPr>
          <p:grpSpPr>
            <a:xfrm>
              <a:off x="1185811" y="2861388"/>
              <a:ext cx="4634205" cy="3315477"/>
              <a:chOff x="696686" y="2177143"/>
              <a:chExt cx="4634205" cy="3315477"/>
            </a:xfrm>
          </p:grpSpPr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3B0304FA-04AE-B86D-5A16-1DF8573737F8}"/>
                  </a:ext>
                </a:extLst>
              </p:cNvPr>
              <p:cNvGrpSpPr/>
              <p:nvPr/>
            </p:nvGrpSpPr>
            <p:grpSpPr>
              <a:xfrm>
                <a:off x="1138334" y="3797388"/>
                <a:ext cx="3825552" cy="1119019"/>
                <a:chOff x="1478996" y="2756465"/>
                <a:chExt cx="4598344" cy="1345070"/>
              </a:xfrm>
            </p:grpSpPr>
            <p:pic>
              <p:nvPicPr>
                <p:cNvPr id="91" name="图形 90" descr="打开文件夹">
                  <a:extLst>
                    <a:ext uri="{FF2B5EF4-FFF2-40B4-BE49-F238E27FC236}">
                      <a16:creationId xmlns:a16="http://schemas.microsoft.com/office/drawing/2014/main" id="{A4EC74FE-CE75-FB0B-698E-894262D0C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8996" y="2756465"/>
                  <a:ext cx="1345070" cy="1345070"/>
                </a:xfrm>
                <a:prstGeom prst="rect">
                  <a:avLst/>
                </a:prstGeom>
              </p:spPr>
            </p:pic>
            <p:pic>
              <p:nvPicPr>
                <p:cNvPr id="92" name="图形 91" descr="打开文件夹">
                  <a:extLst>
                    <a:ext uri="{FF2B5EF4-FFF2-40B4-BE49-F238E27FC236}">
                      <a16:creationId xmlns:a16="http://schemas.microsoft.com/office/drawing/2014/main" id="{3A087F3E-8843-C080-33F8-C58EC7946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5633" y="2756465"/>
                  <a:ext cx="1345070" cy="1345070"/>
                </a:xfrm>
                <a:prstGeom prst="rect">
                  <a:avLst/>
                </a:prstGeom>
              </p:spPr>
            </p:pic>
            <p:pic>
              <p:nvPicPr>
                <p:cNvPr id="93" name="图形 92" descr="打开文件夹">
                  <a:extLst>
                    <a:ext uri="{FF2B5EF4-FFF2-40B4-BE49-F238E27FC236}">
                      <a16:creationId xmlns:a16="http://schemas.microsoft.com/office/drawing/2014/main" id="{11A7A35C-D534-EE57-6FC2-9D729574F0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2270" y="2756465"/>
                  <a:ext cx="1345070" cy="1345070"/>
                </a:xfrm>
                <a:prstGeom prst="rect">
                  <a:avLst/>
                </a:prstGeom>
              </p:spPr>
            </p:pic>
          </p:grpSp>
          <p:pic>
            <p:nvPicPr>
              <p:cNvPr id="84" name="图形 83" descr="线箭头逆时针弯曲">
                <a:extLst>
                  <a:ext uri="{FF2B5EF4-FFF2-40B4-BE49-F238E27FC236}">
                    <a16:creationId xmlns:a16="http://schemas.microsoft.com/office/drawing/2014/main" id="{4F37498E-DF30-2D9B-A3E3-E77AA0BA3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31901" flipH="1">
                <a:off x="1515410" y="2773659"/>
                <a:ext cx="908674" cy="908674"/>
              </a:xfrm>
              <a:prstGeom prst="rect">
                <a:avLst/>
              </a:prstGeom>
            </p:spPr>
          </p:pic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D8ADC4D-C5C6-39A0-BA5A-51300D601DFC}"/>
                  </a:ext>
                </a:extLst>
              </p:cNvPr>
              <p:cNvSpPr txBox="1"/>
              <p:nvPr/>
            </p:nvSpPr>
            <p:spPr>
              <a:xfrm>
                <a:off x="3210217" y="2616230"/>
                <a:ext cx="11190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FF6565"/>
                    </a:solidFill>
                    <a:ea typeface="思源黑体 CN Normal" panose="020B0400000000000000"/>
                  </a:rPr>
                  <a:t>✖</a:t>
                </a:r>
                <a:r>
                  <a:rPr lang="zh-CN" altLang="en-US" sz="3200" b="1" dirty="0">
                    <a:solidFill>
                      <a:srgbClr val="FF6565"/>
                    </a:solidFill>
                    <a:ea typeface="思源黑体 CN Normal" panose="020B0400000000000000"/>
                  </a:rPr>
                  <a:t> </a:t>
                </a:r>
                <a:r>
                  <a:rPr lang="en-US" altLang="zh-CN" sz="3200" b="1" dirty="0">
                    <a:solidFill>
                      <a:srgbClr val="FF6565"/>
                    </a:solidFill>
                    <a:ea typeface="思源黑体 CN Normal" panose="020B0400000000000000"/>
                  </a:rPr>
                  <a:t>10</a:t>
                </a:r>
                <a:endParaRPr lang="zh-CN" altLang="en-US" sz="3200" b="1" dirty="0">
                  <a:solidFill>
                    <a:srgbClr val="FF6565"/>
                  </a:solidFill>
                  <a:ea typeface="思源黑体 CN Normal" panose="020B0400000000000000"/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A78355AF-969A-4CC6-2458-B2C9636702B0}"/>
                  </a:ext>
                </a:extLst>
              </p:cNvPr>
              <p:cNvSpPr txBox="1"/>
              <p:nvPr/>
            </p:nvSpPr>
            <p:spPr>
              <a:xfrm>
                <a:off x="1138334" y="4916407"/>
                <a:ext cx="968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a typeface="思源黑体 CN Normal" panose="020B0400000000000000"/>
                  </a:rPr>
                  <a:t>崔健</a:t>
                </a:r>
                <a:endParaRPr lang="zh-CN" altLang="en-US" sz="2800" b="1" dirty="0">
                  <a:solidFill>
                    <a:schemeClr val="bg1"/>
                  </a:solidFill>
                  <a:ea typeface="思源黑体 CN Normal" panose="020B0400000000000000"/>
                </a:endParaRP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5314944E-4720-EB96-257F-3785C3AA5A37}"/>
                  </a:ext>
                </a:extLst>
              </p:cNvPr>
              <p:cNvSpPr txBox="1"/>
              <p:nvPr/>
            </p:nvSpPr>
            <p:spPr>
              <a:xfrm>
                <a:off x="2491600" y="4916407"/>
                <a:ext cx="968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a typeface="思源黑体 CN Normal" panose="020B0400000000000000"/>
                  </a:rPr>
                  <a:t>邓丽君</a:t>
                </a:r>
                <a:endParaRPr lang="zh-CN" altLang="en-US" sz="2800" b="1" dirty="0">
                  <a:solidFill>
                    <a:schemeClr val="bg1"/>
                  </a:solidFill>
                  <a:ea typeface="思源黑体 CN Normal" panose="020B0400000000000000"/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EA758A5B-E1B8-B809-ED26-A0B84EE8C307}"/>
                  </a:ext>
                </a:extLst>
              </p:cNvPr>
              <p:cNvSpPr txBox="1"/>
              <p:nvPr/>
            </p:nvSpPr>
            <p:spPr>
              <a:xfrm>
                <a:off x="3844866" y="4916407"/>
                <a:ext cx="968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ea typeface="思源黑体 CN Normal" panose="020B0400000000000000"/>
                  </a:rPr>
                  <a:t>毛不易</a:t>
                </a:r>
                <a:endParaRPr lang="zh-CN" altLang="en-US" sz="2800" b="1" dirty="0">
                  <a:solidFill>
                    <a:schemeClr val="bg1"/>
                  </a:solidFill>
                  <a:ea typeface="思源黑体 CN Normal" panose="020B0400000000000000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A067693-9D4D-6648-774F-E17FC7E1B931}"/>
                  </a:ext>
                </a:extLst>
              </p:cNvPr>
              <p:cNvSpPr/>
              <p:nvPr/>
            </p:nvSpPr>
            <p:spPr>
              <a:xfrm>
                <a:off x="696686" y="2177143"/>
                <a:ext cx="4634205" cy="3315477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F92ADE74-3CDB-9EC3-27AF-E369000B4AE0}"/>
                </a:ext>
              </a:extLst>
            </p:cNvPr>
            <p:cNvSpPr/>
            <p:nvPr/>
          </p:nvSpPr>
          <p:spPr>
            <a:xfrm>
              <a:off x="3383302" y="2659598"/>
              <a:ext cx="313110" cy="217731"/>
            </a:xfrm>
            <a:prstGeom prst="triangle">
              <a:avLst>
                <a:gd name="adj" fmla="val 4715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95" name="图形 94" descr="纸张">
            <a:extLst>
              <a:ext uri="{FF2B5EF4-FFF2-40B4-BE49-F238E27FC236}">
                <a16:creationId xmlns:a16="http://schemas.microsoft.com/office/drawing/2014/main" id="{CE9DE9AF-FE98-6354-C286-D91737AC8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47691" y="2962479"/>
            <a:ext cx="914400" cy="914400"/>
          </a:xfrm>
          <a:prstGeom prst="rect">
            <a:avLst/>
          </a:prstGeom>
        </p:spPr>
      </p:pic>
      <p:pic>
        <p:nvPicPr>
          <p:cNvPr id="97" name="图形 96" descr="文件夹">
            <a:extLst>
              <a:ext uri="{FF2B5EF4-FFF2-40B4-BE49-F238E27FC236}">
                <a16:creationId xmlns:a16="http://schemas.microsoft.com/office/drawing/2014/main" id="{0E68E514-ECFF-6186-B0A8-AF206E66CC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8755" y="4345000"/>
            <a:ext cx="1068828" cy="1068828"/>
          </a:xfrm>
          <a:prstGeom prst="rect">
            <a:avLst/>
          </a:prstGeom>
        </p:spPr>
      </p:pic>
      <p:pic>
        <p:nvPicPr>
          <p:cNvPr id="98" name="图形 97" descr="文件夹">
            <a:extLst>
              <a:ext uri="{FF2B5EF4-FFF2-40B4-BE49-F238E27FC236}">
                <a16:creationId xmlns:a16="http://schemas.microsoft.com/office/drawing/2014/main" id="{2C1BD8A5-9850-93CC-58F3-122481EFA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12021" y="4362279"/>
            <a:ext cx="1068828" cy="1068828"/>
          </a:xfrm>
          <a:prstGeom prst="rect">
            <a:avLst/>
          </a:prstGeom>
        </p:spPr>
      </p:pic>
      <p:pic>
        <p:nvPicPr>
          <p:cNvPr id="99" name="图形 98" descr="文件夹">
            <a:extLst>
              <a:ext uri="{FF2B5EF4-FFF2-40B4-BE49-F238E27FC236}">
                <a16:creationId xmlns:a16="http://schemas.microsoft.com/office/drawing/2014/main" id="{AE564581-C002-0ABE-9B71-812DF681FD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2434" y="4348566"/>
            <a:ext cx="1068828" cy="1068828"/>
          </a:xfrm>
          <a:prstGeom prst="rect">
            <a:avLst/>
          </a:prstGeom>
        </p:spPr>
      </p:pic>
      <p:pic>
        <p:nvPicPr>
          <p:cNvPr id="100" name="图形 99" descr="纸张">
            <a:extLst>
              <a:ext uri="{FF2B5EF4-FFF2-40B4-BE49-F238E27FC236}">
                <a16:creationId xmlns:a16="http://schemas.microsoft.com/office/drawing/2014/main" id="{6E976971-C895-C5AF-E53B-D3BA6D013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4425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61743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278979" y="526734"/>
            <a:ext cx="5634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SVM </a:t>
            </a:r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分类：混淆矩阵</a:t>
            </a:r>
            <a:endParaRPr lang="id-ID" sz="44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graphicFrame>
        <p:nvGraphicFramePr>
          <p:cNvPr id="12" name="表格 10">
            <a:extLst>
              <a:ext uri="{FF2B5EF4-FFF2-40B4-BE49-F238E27FC236}">
                <a16:creationId xmlns:a16="http://schemas.microsoft.com/office/drawing/2014/main" id="{692ECE80-2C4B-2AD6-9F87-A891E8FBD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44982"/>
              </p:ext>
            </p:extLst>
          </p:nvPr>
        </p:nvGraphicFramePr>
        <p:xfrm>
          <a:off x="2388941" y="2302779"/>
          <a:ext cx="8527872" cy="336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1968">
                  <a:extLst>
                    <a:ext uri="{9D8B030D-6E8A-4147-A177-3AD203B41FA5}">
                      <a16:colId xmlns:a16="http://schemas.microsoft.com/office/drawing/2014/main" val="816482927"/>
                    </a:ext>
                  </a:extLst>
                </a:gridCol>
                <a:gridCol w="2131968">
                  <a:extLst>
                    <a:ext uri="{9D8B030D-6E8A-4147-A177-3AD203B41FA5}">
                      <a16:colId xmlns:a16="http://schemas.microsoft.com/office/drawing/2014/main" val="2002706134"/>
                    </a:ext>
                  </a:extLst>
                </a:gridCol>
                <a:gridCol w="2131968">
                  <a:extLst>
                    <a:ext uri="{9D8B030D-6E8A-4147-A177-3AD203B41FA5}">
                      <a16:colId xmlns:a16="http://schemas.microsoft.com/office/drawing/2014/main" val="2679198257"/>
                    </a:ext>
                  </a:extLst>
                </a:gridCol>
                <a:gridCol w="2131968">
                  <a:extLst>
                    <a:ext uri="{9D8B030D-6E8A-4147-A177-3AD203B41FA5}">
                      <a16:colId xmlns:a16="http://schemas.microsoft.com/office/drawing/2014/main" val="3340709358"/>
                    </a:ext>
                  </a:extLst>
                </a:gridCol>
              </a:tblGrid>
              <a:tr h="840912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9828" marR="89828" marT="44914" marB="4491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崔健</a:t>
                      </a: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邓丽君</a:t>
                      </a: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毛不易</a:t>
                      </a: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80083"/>
                  </a:ext>
                </a:extLst>
              </a:tr>
              <a:tr h="840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1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ExtraLight" panose="020B0200000000000000"/>
                        </a:rPr>
                        <a:t>崔健</a:t>
                      </a:r>
                    </a:p>
                  </a:txBody>
                  <a:tcPr marL="89828" marR="89828" marT="44914" marB="4491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95888"/>
                  </a:ext>
                </a:extLst>
              </a:tr>
              <a:tr h="840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1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邓丽君</a:t>
                      </a:r>
                    </a:p>
                  </a:txBody>
                  <a:tcPr marL="89828" marR="89828" marT="44914" marB="4491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388000"/>
                  </a:ext>
                </a:extLst>
              </a:tr>
              <a:tr h="840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1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毛不易</a:t>
                      </a:r>
                    </a:p>
                  </a:txBody>
                  <a:tcPr marL="89828" marR="89828" marT="44914" marB="4491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9828" marR="89828" marT="44914" marB="4491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0587"/>
                  </a:ext>
                </a:extLst>
              </a:tr>
            </a:tbl>
          </a:graphicData>
        </a:graphic>
      </p:graphicFrame>
      <p:sp>
        <p:nvSpPr>
          <p:cNvPr id="2" name="TextBox 38">
            <a:extLst>
              <a:ext uri="{FF2B5EF4-FFF2-40B4-BE49-F238E27FC236}">
                <a16:creationId xmlns:a16="http://schemas.microsoft.com/office/drawing/2014/main" id="{DF0B531A-2EF1-1202-9790-06B3F3E11CB7}"/>
              </a:ext>
            </a:extLst>
          </p:cNvPr>
          <p:cNvSpPr txBox="1"/>
          <p:nvPr/>
        </p:nvSpPr>
        <p:spPr>
          <a:xfrm>
            <a:off x="6533913" y="1561299"/>
            <a:ext cx="232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656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Prediction</a:t>
            </a:r>
            <a:endParaRPr lang="id-ID" sz="2800" b="1" dirty="0">
              <a:solidFill>
                <a:srgbClr val="FF656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062E9818-18B8-6092-E629-44F982E1B6AB}"/>
              </a:ext>
            </a:extLst>
          </p:cNvPr>
          <p:cNvSpPr txBox="1"/>
          <p:nvPr/>
        </p:nvSpPr>
        <p:spPr>
          <a:xfrm rot="16200000">
            <a:off x="760146" y="4192153"/>
            <a:ext cx="2049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656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Reference</a:t>
            </a:r>
            <a:endParaRPr lang="id-ID" sz="2800" b="1" dirty="0">
              <a:solidFill>
                <a:srgbClr val="FF656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872045-37E6-3C78-558E-D716D3DBC048}"/>
              </a:ext>
            </a:extLst>
          </p:cNvPr>
          <p:cNvSpPr/>
          <p:nvPr/>
        </p:nvSpPr>
        <p:spPr>
          <a:xfrm>
            <a:off x="5897881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50577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201229" y="586252"/>
            <a:ext cx="5789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SVM </a:t>
            </a:r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分类：性能评估</a:t>
            </a:r>
            <a:endParaRPr lang="id-ID" sz="44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graphicFrame>
        <p:nvGraphicFramePr>
          <p:cNvPr id="12" name="表格 10">
            <a:extLst>
              <a:ext uri="{FF2B5EF4-FFF2-40B4-BE49-F238E27FC236}">
                <a16:creationId xmlns:a16="http://schemas.microsoft.com/office/drawing/2014/main" id="{692ECE80-2C4B-2AD6-9F87-A891E8FBD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000357"/>
              </p:ext>
            </p:extLst>
          </p:nvPr>
        </p:nvGraphicFramePr>
        <p:xfrm>
          <a:off x="1794864" y="2338873"/>
          <a:ext cx="8683690" cy="2450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738">
                  <a:extLst>
                    <a:ext uri="{9D8B030D-6E8A-4147-A177-3AD203B41FA5}">
                      <a16:colId xmlns:a16="http://schemas.microsoft.com/office/drawing/2014/main" val="816482927"/>
                    </a:ext>
                  </a:extLst>
                </a:gridCol>
                <a:gridCol w="1736738">
                  <a:extLst>
                    <a:ext uri="{9D8B030D-6E8A-4147-A177-3AD203B41FA5}">
                      <a16:colId xmlns:a16="http://schemas.microsoft.com/office/drawing/2014/main" val="2002706134"/>
                    </a:ext>
                  </a:extLst>
                </a:gridCol>
                <a:gridCol w="1736738">
                  <a:extLst>
                    <a:ext uri="{9D8B030D-6E8A-4147-A177-3AD203B41FA5}">
                      <a16:colId xmlns:a16="http://schemas.microsoft.com/office/drawing/2014/main" val="2679198257"/>
                    </a:ext>
                  </a:extLst>
                </a:gridCol>
                <a:gridCol w="1736738">
                  <a:extLst>
                    <a:ext uri="{9D8B030D-6E8A-4147-A177-3AD203B41FA5}">
                      <a16:colId xmlns:a16="http://schemas.microsoft.com/office/drawing/2014/main" val="3340709358"/>
                    </a:ext>
                  </a:extLst>
                </a:gridCol>
                <a:gridCol w="1736738">
                  <a:extLst>
                    <a:ext uri="{9D8B030D-6E8A-4147-A177-3AD203B41FA5}">
                      <a16:colId xmlns:a16="http://schemas.microsoft.com/office/drawing/2014/main" val="544890576"/>
                    </a:ext>
                  </a:extLst>
                </a:gridCol>
              </a:tblGrid>
              <a:tr h="612709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accuracy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recall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f1-score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support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80083"/>
                  </a:ext>
                </a:extLst>
              </a:tr>
              <a:tr h="612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ExtraLight" panose="020B0200000000000000"/>
                        </a:rPr>
                        <a:t>崔健</a:t>
                      </a:r>
                    </a:p>
                  </a:txBody>
                  <a:tcPr marL="81248" marR="81248" marT="40624" marB="4062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1.00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0.60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0.75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95888"/>
                  </a:ext>
                </a:extLst>
              </a:tr>
              <a:tr h="612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邓丽君</a:t>
                      </a:r>
                    </a:p>
                  </a:txBody>
                  <a:tcPr marL="81248" marR="81248" marT="40624" marB="4062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0.62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1.00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0.77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388000"/>
                  </a:ext>
                </a:extLst>
              </a:tr>
              <a:tr h="612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毛不易</a:t>
                      </a:r>
                    </a:p>
                  </a:txBody>
                  <a:tcPr marL="81248" marR="81248" marT="40624" marB="4062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1.00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0.80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0.89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0587"/>
                  </a:ext>
                </a:extLst>
              </a:tr>
            </a:tbl>
          </a:graphicData>
        </a:graphic>
      </p:graphicFrame>
      <p:graphicFrame>
        <p:nvGraphicFramePr>
          <p:cNvPr id="15" name="表格 10">
            <a:extLst>
              <a:ext uri="{FF2B5EF4-FFF2-40B4-BE49-F238E27FC236}">
                <a16:creationId xmlns:a16="http://schemas.microsoft.com/office/drawing/2014/main" id="{D4363FB1-D9D1-E7E8-BD5E-2B1F744D6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082317"/>
              </p:ext>
            </p:extLst>
          </p:nvPr>
        </p:nvGraphicFramePr>
        <p:xfrm>
          <a:off x="1794864" y="4808381"/>
          <a:ext cx="8683690" cy="1237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738">
                  <a:extLst>
                    <a:ext uri="{9D8B030D-6E8A-4147-A177-3AD203B41FA5}">
                      <a16:colId xmlns:a16="http://schemas.microsoft.com/office/drawing/2014/main" val="816482927"/>
                    </a:ext>
                  </a:extLst>
                </a:gridCol>
                <a:gridCol w="1736738">
                  <a:extLst>
                    <a:ext uri="{9D8B030D-6E8A-4147-A177-3AD203B41FA5}">
                      <a16:colId xmlns:a16="http://schemas.microsoft.com/office/drawing/2014/main" val="2002706134"/>
                    </a:ext>
                  </a:extLst>
                </a:gridCol>
                <a:gridCol w="1736738">
                  <a:extLst>
                    <a:ext uri="{9D8B030D-6E8A-4147-A177-3AD203B41FA5}">
                      <a16:colId xmlns:a16="http://schemas.microsoft.com/office/drawing/2014/main" val="2679198257"/>
                    </a:ext>
                  </a:extLst>
                </a:gridCol>
                <a:gridCol w="1736738">
                  <a:extLst>
                    <a:ext uri="{9D8B030D-6E8A-4147-A177-3AD203B41FA5}">
                      <a16:colId xmlns:a16="http://schemas.microsoft.com/office/drawing/2014/main" val="3340709358"/>
                    </a:ext>
                  </a:extLst>
                </a:gridCol>
                <a:gridCol w="1736738">
                  <a:extLst>
                    <a:ext uri="{9D8B030D-6E8A-4147-A177-3AD203B41FA5}">
                      <a16:colId xmlns:a16="http://schemas.microsoft.com/office/drawing/2014/main" val="544890576"/>
                    </a:ext>
                  </a:extLst>
                </a:gridCol>
              </a:tblGrid>
              <a:tr h="618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Macro avg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0.88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0.80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0.80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388000"/>
                  </a:ext>
                </a:extLst>
              </a:tr>
              <a:tr h="618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Weighted avg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0.88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0.80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0.80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1248" marR="81248" marT="40624" marB="40624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0587"/>
                  </a:ext>
                </a:extLst>
              </a:tr>
            </a:tbl>
          </a:graphicData>
        </a:graphic>
      </p:graphicFrame>
      <p:sp>
        <p:nvSpPr>
          <p:cNvPr id="17" name="TextBox 38">
            <a:extLst>
              <a:ext uri="{FF2B5EF4-FFF2-40B4-BE49-F238E27FC236}">
                <a16:creationId xmlns:a16="http://schemas.microsoft.com/office/drawing/2014/main" id="{FAFF541F-8270-849C-71AB-AC810AB946DF}"/>
              </a:ext>
            </a:extLst>
          </p:cNvPr>
          <p:cNvSpPr txBox="1"/>
          <p:nvPr/>
        </p:nvSpPr>
        <p:spPr>
          <a:xfrm>
            <a:off x="7783670" y="1649235"/>
            <a:ext cx="306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Normal" panose="020B0400000000000000"/>
                <a:cs typeface="Lato" panose="020F0502020204030203" pitchFamily="34" charset="0"/>
              </a:rPr>
              <a:t>准确率：</a:t>
            </a:r>
            <a:r>
              <a:rPr lang="en-US" altLang="zh-CN" sz="2800" dirty="0">
                <a:solidFill>
                  <a:srgbClr val="FF6565"/>
                </a:solidFill>
                <a:latin typeface="思源黑体 CN Heavy" panose="020B0A00000000000000" pitchFamily="34" charset="-122"/>
                <a:ea typeface="思源黑体 CN Normal" panose="020B0400000000000000"/>
                <a:cs typeface="Lato" panose="020F0502020204030203" pitchFamily="34" charset="0"/>
              </a:rPr>
              <a:t>0.80</a:t>
            </a:r>
            <a:endParaRPr lang="id-ID" sz="2800" dirty="0">
              <a:solidFill>
                <a:srgbClr val="FF6565"/>
              </a:solidFill>
              <a:latin typeface="思源黑体 CN Heavy" panose="020B0A00000000000000" pitchFamily="34" charset="-122"/>
              <a:ea typeface="思源黑体 CN Normal" panose="020B0400000000000000"/>
              <a:cs typeface="Lato" panose="020F0502020204030203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93CBDF3-0D31-37C9-8E11-C9ED808D74E3}"/>
              </a:ext>
            </a:extLst>
          </p:cNvPr>
          <p:cNvSpPr/>
          <p:nvPr/>
        </p:nvSpPr>
        <p:spPr>
          <a:xfrm>
            <a:off x="5897881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11179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1425238" y="267413"/>
            <a:ext cx="4577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900" b="0" i="0" strike="noStrike" spc="30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Lato Heavy" panose="020F0902020204030203" pitchFamily="34" charset="0"/>
              </a:rPr>
              <a:pPr algn="ctr"/>
              <a:t>2</a:t>
            </a:fld>
            <a:endParaRPr lang="id-ID" sz="4400" b="0" i="0" strike="noStrike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Lato Heavy" panose="020F0902020204030203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6763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425238" y="304477"/>
            <a:ext cx="0" cy="15670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9">
            <a:extLst>
              <a:ext uri="{FF2B5EF4-FFF2-40B4-BE49-F238E27FC236}">
                <a16:creationId xmlns:a16="http://schemas.microsoft.com/office/drawing/2014/main" id="{F6FC7324-5270-E468-0DFE-BBCBF2CD7942}"/>
              </a:ext>
            </a:extLst>
          </p:cNvPr>
          <p:cNvSpPr txBox="1"/>
          <p:nvPr/>
        </p:nvSpPr>
        <p:spPr>
          <a:xfrm>
            <a:off x="6600073" y="1004071"/>
            <a:ext cx="4330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ExtraLight" panose="020B0200000000000000"/>
                <a:cs typeface="Lato" panose="020F0502020204030203" pitchFamily="34" charset="0"/>
              </a:rPr>
              <a:t>研究背景</a:t>
            </a:r>
            <a:endParaRPr lang="id-ID" sz="54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ExtraLight" panose="020B0200000000000000"/>
              <a:cs typeface="Lato" panose="020F0502020204030203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E8ADF3-03C9-5481-FD1E-50F1B666954F}"/>
              </a:ext>
            </a:extLst>
          </p:cNvPr>
          <p:cNvGrpSpPr/>
          <p:nvPr/>
        </p:nvGrpSpPr>
        <p:grpSpPr>
          <a:xfrm>
            <a:off x="9638070" y="1752030"/>
            <a:ext cx="1210515" cy="1686702"/>
            <a:chOff x="9908635" y="1861559"/>
            <a:chExt cx="1210515" cy="168670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6D6FA3B-780D-C3B4-123C-1D87CECECDA2}"/>
                </a:ext>
              </a:extLst>
            </p:cNvPr>
            <p:cNvGrpSpPr/>
            <p:nvPr/>
          </p:nvGrpSpPr>
          <p:grpSpPr>
            <a:xfrm>
              <a:off x="9908635" y="2337746"/>
              <a:ext cx="1210515" cy="1210515"/>
              <a:chOff x="9514488" y="2213218"/>
              <a:chExt cx="1334097" cy="1334097"/>
            </a:xfrm>
          </p:grpSpPr>
          <p:sp>
            <p:nvSpPr>
              <p:cNvPr id="9" name="Oval 5">
                <a:extLst>
                  <a:ext uri="{FF2B5EF4-FFF2-40B4-BE49-F238E27FC236}">
                    <a16:creationId xmlns:a16="http://schemas.microsoft.com/office/drawing/2014/main" id="{C3CC619F-B137-4CCA-C097-D466D8F77360}"/>
                  </a:ext>
                </a:extLst>
              </p:cNvPr>
              <p:cNvSpPr/>
              <p:nvPr/>
            </p:nvSpPr>
            <p:spPr>
              <a:xfrm flipV="1">
                <a:off x="9514488" y="2213218"/>
                <a:ext cx="1334097" cy="133409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D142470-C260-620E-427D-7F4E353C833E}"/>
                  </a:ext>
                </a:extLst>
              </p:cNvPr>
              <p:cNvSpPr/>
              <p:nvPr/>
            </p:nvSpPr>
            <p:spPr>
              <a:xfrm>
                <a:off x="9514488" y="2860431"/>
                <a:ext cx="700220" cy="68688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5">
                <a:extLst>
                  <a:ext uri="{FF2B5EF4-FFF2-40B4-BE49-F238E27FC236}">
                    <a16:creationId xmlns:a16="http://schemas.microsoft.com/office/drawing/2014/main" id="{824DA79E-8D35-6B73-5EE4-00AD5E447FFB}"/>
                  </a:ext>
                </a:extLst>
              </p:cNvPr>
              <p:cNvSpPr/>
              <p:nvPr/>
            </p:nvSpPr>
            <p:spPr>
              <a:xfrm flipV="1">
                <a:off x="9630380" y="2337924"/>
                <a:ext cx="1083261" cy="10832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endParaRPr>
              </a:p>
            </p:txBody>
          </p:sp>
        </p:grp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A1289292-B1D4-A83E-3FDB-84B46476A625}"/>
                </a:ext>
              </a:extLst>
            </p:cNvPr>
            <p:cNvSpPr txBox="1"/>
            <p:nvPr/>
          </p:nvSpPr>
          <p:spPr>
            <a:xfrm>
              <a:off x="10135956" y="1861559"/>
              <a:ext cx="983194" cy="1521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ExtraLight" panose="020B0200000000000000"/>
                </a:rPr>
                <a:t>AI</a:t>
              </a:r>
              <a:endParaRPr lang="zh-CN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ExtraLight" panose="020B020000000000000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9CA7B14D-5C35-2841-947C-035FAECEB05A}"/>
              </a:ext>
            </a:extLst>
          </p:cNvPr>
          <p:cNvSpPr/>
          <p:nvPr/>
        </p:nvSpPr>
        <p:spPr>
          <a:xfrm>
            <a:off x="0" y="781176"/>
            <a:ext cx="6375108" cy="60768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B6548D9-45DF-3ED3-F2DB-252E02F2AEB3}"/>
              </a:ext>
            </a:extLst>
          </p:cNvPr>
          <p:cNvGrpSpPr/>
          <p:nvPr/>
        </p:nvGrpSpPr>
        <p:grpSpPr>
          <a:xfrm>
            <a:off x="1535346" y="1116158"/>
            <a:ext cx="3576299" cy="8251733"/>
            <a:chOff x="1535346" y="655929"/>
            <a:chExt cx="3576299" cy="8251733"/>
          </a:xfrm>
        </p:grpSpPr>
        <p:grpSp>
          <p:nvGrpSpPr>
            <p:cNvPr id="14" name="Google Shape;659;p61">
              <a:extLst>
                <a:ext uri="{FF2B5EF4-FFF2-40B4-BE49-F238E27FC236}">
                  <a16:creationId xmlns:a16="http://schemas.microsoft.com/office/drawing/2014/main" id="{86FD62B8-CE71-EE4D-76E8-3B961C066AEB}"/>
                </a:ext>
              </a:extLst>
            </p:cNvPr>
            <p:cNvGrpSpPr/>
            <p:nvPr/>
          </p:nvGrpSpPr>
          <p:grpSpPr>
            <a:xfrm>
              <a:off x="1535346" y="655929"/>
              <a:ext cx="3576299" cy="7837360"/>
              <a:chOff x="1930050" y="1552749"/>
              <a:chExt cx="1474198" cy="3230663"/>
            </a:xfrm>
            <a:noFill/>
          </p:grpSpPr>
          <p:sp>
            <p:nvSpPr>
              <p:cNvPr id="18" name="Google Shape;660;p61">
                <a:extLst>
                  <a:ext uri="{FF2B5EF4-FFF2-40B4-BE49-F238E27FC236}">
                    <a16:creationId xmlns:a16="http://schemas.microsoft.com/office/drawing/2014/main" id="{AE37AB20-F4DE-DE75-63A6-708409253C72}"/>
                  </a:ext>
                </a:extLst>
              </p:cNvPr>
              <p:cNvSpPr/>
              <p:nvPr/>
            </p:nvSpPr>
            <p:spPr>
              <a:xfrm>
                <a:off x="1930050" y="1552749"/>
                <a:ext cx="1474198" cy="3230663"/>
              </a:xfrm>
              <a:custGeom>
                <a:avLst/>
                <a:gdLst/>
                <a:ahLst/>
                <a:cxnLst/>
                <a:rect l="l" t="t" r="r" b="b"/>
                <a:pathLst>
                  <a:path w="20517" h="44964" fill="none" extrusionOk="0">
                    <a:moveTo>
                      <a:pt x="20517" y="42903"/>
                    </a:moveTo>
                    <a:cubicBezTo>
                      <a:pt x="20517" y="44043"/>
                      <a:pt x="19576" y="44964"/>
                      <a:pt x="18421" y="44964"/>
                    </a:cubicBezTo>
                    <a:lnTo>
                      <a:pt x="2096" y="44964"/>
                    </a:lnTo>
                    <a:cubicBezTo>
                      <a:pt x="941" y="44964"/>
                      <a:pt x="0" y="44043"/>
                      <a:pt x="0" y="42903"/>
                    </a:cubicBezTo>
                    <a:lnTo>
                      <a:pt x="0" y="2061"/>
                    </a:lnTo>
                    <a:cubicBezTo>
                      <a:pt x="0" y="927"/>
                      <a:pt x="941" y="1"/>
                      <a:pt x="2096" y="1"/>
                    </a:cubicBezTo>
                    <a:lnTo>
                      <a:pt x="18421" y="1"/>
                    </a:lnTo>
                    <a:cubicBezTo>
                      <a:pt x="19576" y="1"/>
                      <a:pt x="20517" y="927"/>
                      <a:pt x="20517" y="206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1">
                    <a:lumMod val="75000"/>
                  </a:schemeClr>
                </a:solidFill>
                <a:prstDash val="solid"/>
                <a:miter lim="12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Google Shape;661;p61">
                <a:extLst>
                  <a:ext uri="{FF2B5EF4-FFF2-40B4-BE49-F238E27FC236}">
                    <a16:creationId xmlns:a16="http://schemas.microsoft.com/office/drawing/2014/main" id="{812FCD06-463D-6294-068E-ACAA22EE130B}"/>
                  </a:ext>
                </a:extLst>
              </p:cNvPr>
              <p:cNvSpPr/>
              <p:nvPr/>
            </p:nvSpPr>
            <p:spPr>
              <a:xfrm>
                <a:off x="2553156" y="4468786"/>
                <a:ext cx="228419" cy="227693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169" fill="none" extrusionOk="0">
                    <a:moveTo>
                      <a:pt x="3179" y="1582"/>
                    </a:moveTo>
                    <a:cubicBezTo>
                      <a:pt x="3179" y="2457"/>
                      <a:pt x="2466" y="3169"/>
                      <a:pt x="1587" y="3169"/>
                    </a:cubicBezTo>
                    <a:cubicBezTo>
                      <a:pt x="707" y="3169"/>
                      <a:pt x="0" y="2457"/>
                      <a:pt x="0" y="1582"/>
                    </a:cubicBezTo>
                    <a:cubicBezTo>
                      <a:pt x="0" y="707"/>
                      <a:pt x="707" y="0"/>
                      <a:pt x="1587" y="0"/>
                    </a:cubicBezTo>
                    <a:cubicBezTo>
                      <a:pt x="2466" y="0"/>
                      <a:pt x="3179" y="707"/>
                      <a:pt x="3179" y="1582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1">
                    <a:lumMod val="75000"/>
                  </a:schemeClr>
                </a:solidFill>
                <a:prstDash val="solid"/>
                <a:miter lim="12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Google Shape;662;p61">
                <a:extLst>
                  <a:ext uri="{FF2B5EF4-FFF2-40B4-BE49-F238E27FC236}">
                    <a16:creationId xmlns:a16="http://schemas.microsoft.com/office/drawing/2014/main" id="{1A42FADE-B113-81BD-7364-D392E1351E30}"/>
                  </a:ext>
                </a:extLst>
              </p:cNvPr>
              <p:cNvSpPr/>
              <p:nvPr/>
            </p:nvSpPr>
            <p:spPr>
              <a:xfrm>
                <a:off x="2630613" y="1642636"/>
                <a:ext cx="73074" cy="73215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19" fill="none" extrusionOk="0">
                    <a:moveTo>
                      <a:pt x="1017" y="510"/>
                    </a:moveTo>
                    <a:cubicBezTo>
                      <a:pt x="1017" y="789"/>
                      <a:pt x="789" y="1019"/>
                      <a:pt x="509" y="1019"/>
                    </a:cubicBezTo>
                    <a:cubicBezTo>
                      <a:pt x="228" y="1019"/>
                      <a:pt x="0" y="789"/>
                      <a:pt x="0" y="510"/>
                    </a:cubicBezTo>
                    <a:cubicBezTo>
                      <a:pt x="0" y="230"/>
                      <a:pt x="228" y="1"/>
                      <a:pt x="509" y="1"/>
                    </a:cubicBezTo>
                    <a:cubicBezTo>
                      <a:pt x="789" y="1"/>
                      <a:pt x="1017" y="230"/>
                      <a:pt x="1017" y="51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1">
                    <a:lumMod val="75000"/>
                  </a:schemeClr>
                </a:solidFill>
                <a:prstDash val="solid"/>
                <a:miter lim="12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Google Shape;663;p61">
                <a:extLst>
                  <a:ext uri="{FF2B5EF4-FFF2-40B4-BE49-F238E27FC236}">
                    <a16:creationId xmlns:a16="http://schemas.microsoft.com/office/drawing/2014/main" id="{17BCCB98-0BC0-145D-35BA-1823C607A92C}"/>
                  </a:ext>
                </a:extLst>
              </p:cNvPr>
              <p:cNvSpPr/>
              <p:nvPr/>
            </p:nvSpPr>
            <p:spPr>
              <a:xfrm>
                <a:off x="2543600" y="1784112"/>
                <a:ext cx="247101" cy="30752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428" fill="none" extrusionOk="0">
                    <a:moveTo>
                      <a:pt x="3439" y="214"/>
                    </a:moveTo>
                    <a:cubicBezTo>
                      <a:pt x="3439" y="336"/>
                      <a:pt x="3342" y="428"/>
                      <a:pt x="3220" y="428"/>
                    </a:cubicBezTo>
                    <a:lnTo>
                      <a:pt x="219" y="428"/>
                    </a:lnTo>
                    <a:cubicBezTo>
                      <a:pt x="97" y="428"/>
                      <a:pt x="0" y="336"/>
                      <a:pt x="0" y="214"/>
                    </a:cubicBezTo>
                    <a:lnTo>
                      <a:pt x="0" y="214"/>
                    </a:lnTo>
                    <a:cubicBezTo>
                      <a:pt x="0" y="97"/>
                      <a:pt x="97" y="0"/>
                      <a:pt x="219" y="0"/>
                    </a:cubicBezTo>
                    <a:lnTo>
                      <a:pt x="3220" y="0"/>
                    </a:lnTo>
                    <a:cubicBezTo>
                      <a:pt x="3342" y="0"/>
                      <a:pt x="3439" y="97"/>
                      <a:pt x="3439" y="214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1">
                    <a:lumMod val="75000"/>
                  </a:schemeClr>
                </a:solidFill>
                <a:prstDash val="solid"/>
                <a:miter lim="12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Google Shape;664;p61">
                <a:extLst>
                  <a:ext uri="{FF2B5EF4-FFF2-40B4-BE49-F238E27FC236}">
                    <a16:creationId xmlns:a16="http://schemas.microsoft.com/office/drawing/2014/main" id="{868714D1-8A64-39C7-CDAF-6B8AA037B4A6}"/>
                  </a:ext>
                </a:extLst>
              </p:cNvPr>
              <p:cNvSpPr/>
              <p:nvPr/>
            </p:nvSpPr>
            <p:spPr>
              <a:xfrm>
                <a:off x="1988898" y="1950737"/>
                <a:ext cx="1356503" cy="2423429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33729" fill="none" extrusionOk="0">
                    <a:moveTo>
                      <a:pt x="18879" y="33341"/>
                    </a:moveTo>
                    <a:cubicBezTo>
                      <a:pt x="18879" y="33555"/>
                      <a:pt x="18705" y="33728"/>
                      <a:pt x="18492" y="33728"/>
                    </a:cubicBezTo>
                    <a:lnTo>
                      <a:pt x="387" y="33728"/>
                    </a:lnTo>
                    <a:cubicBezTo>
                      <a:pt x="174" y="33728"/>
                      <a:pt x="0" y="33555"/>
                      <a:pt x="0" y="33341"/>
                    </a:cubicBezTo>
                    <a:lnTo>
                      <a:pt x="0" y="386"/>
                    </a:lnTo>
                    <a:cubicBezTo>
                      <a:pt x="0" y="173"/>
                      <a:pt x="174" y="0"/>
                      <a:pt x="387" y="0"/>
                    </a:cubicBezTo>
                    <a:lnTo>
                      <a:pt x="18492" y="0"/>
                    </a:lnTo>
                    <a:cubicBezTo>
                      <a:pt x="18705" y="0"/>
                      <a:pt x="18879" y="173"/>
                      <a:pt x="18879" y="386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1">
                    <a:lumMod val="75000"/>
                  </a:schemeClr>
                </a:solidFill>
                <a:prstDash val="solid"/>
                <a:miter lim="12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E58BA43-4AD7-3BE2-3593-4A320522C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812" y="1625275"/>
              <a:ext cx="3277074" cy="7282387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58A1637-7449-C211-4A5F-CD5B936AA251}"/>
                </a:ext>
              </a:extLst>
            </p:cNvPr>
            <p:cNvSpPr/>
            <p:nvPr/>
          </p:nvSpPr>
          <p:spPr>
            <a:xfrm>
              <a:off x="1678106" y="1621419"/>
              <a:ext cx="3290779" cy="5684224"/>
            </a:xfrm>
            <a:prstGeom prst="roundRect">
              <a:avLst>
                <a:gd name="adj" fmla="val 2115"/>
              </a:avLst>
            </a:prstGeom>
            <a:noFill/>
            <a:ln w="190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F83E04D4-CD40-F028-0102-6C76A81F2791}"/>
              </a:ext>
            </a:extLst>
          </p:cNvPr>
          <p:cNvSpPr/>
          <p:nvPr/>
        </p:nvSpPr>
        <p:spPr>
          <a:xfrm>
            <a:off x="-2" y="6858000"/>
            <a:ext cx="6096001" cy="275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3F135C32-B2D0-EA47-690D-B50CF83031E2}"/>
              </a:ext>
            </a:extLst>
          </p:cNvPr>
          <p:cNvSpPr txBox="1"/>
          <p:nvPr/>
        </p:nvSpPr>
        <p:spPr>
          <a:xfrm>
            <a:off x="6600072" y="2711364"/>
            <a:ext cx="4330717" cy="293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rPr>
              <a:t>今年中秋不调休</a:t>
            </a:r>
            <a:endParaRPr lang="en-US" altLang="zh-CN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/>
              <a:cs typeface="Lato" panose="020F0502020204030203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rPr>
              <a:t>想去太空里遨游</a:t>
            </a:r>
            <a:endParaRPr lang="en-US" altLang="zh-CN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/>
              <a:cs typeface="Lato" panose="020F0502020204030203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rPr>
              <a:t>人非 </a:t>
            </a:r>
            <a:r>
              <a:rPr lang="en-US" altLang="zh-CN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rPr>
              <a:t>AI </a:t>
            </a: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rPr>
              <a:t>不能无休地工作</a:t>
            </a:r>
            <a:endParaRPr lang="en-US" altLang="zh-CN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/>
              <a:cs typeface="Lato" panose="020F0502020204030203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rPr>
              <a:t>你的生命被允许犯错</a:t>
            </a:r>
            <a:endParaRPr lang="id-ID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C592357-402D-E7C4-C48D-A7D0DF49F306}"/>
              </a:ext>
            </a:extLst>
          </p:cNvPr>
          <p:cNvSpPr/>
          <p:nvPr/>
        </p:nvSpPr>
        <p:spPr>
          <a:xfrm>
            <a:off x="0" y="2442912"/>
            <a:ext cx="12192000" cy="4415088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 rot="18900000" flipH="1" flipV="1">
            <a:off x="9833329" y="4533118"/>
            <a:ext cx="4766238" cy="1180138"/>
          </a:xfrm>
          <a:custGeom>
            <a:avLst/>
            <a:gdLst>
              <a:gd name="connsiteX0" fmla="*/ 982383 w 1305672"/>
              <a:gd name="connsiteY0" fmla="*/ 0 h 323289"/>
              <a:gd name="connsiteX1" fmla="*/ 774470 w 1305672"/>
              <a:gd name="connsiteY1" fmla="*/ 0 h 323289"/>
              <a:gd name="connsiteX2" fmla="*/ 531202 w 1305672"/>
              <a:gd name="connsiteY2" fmla="*/ 0 h 323289"/>
              <a:gd name="connsiteX3" fmla="*/ 0 w 1305672"/>
              <a:gd name="connsiteY3" fmla="*/ 0 h 323289"/>
              <a:gd name="connsiteX4" fmla="*/ 323289 w 1305672"/>
              <a:gd name="connsiteY4" fmla="*/ 323289 h 323289"/>
              <a:gd name="connsiteX5" fmla="*/ 531202 w 1305672"/>
              <a:gd name="connsiteY5" fmla="*/ 323289 h 323289"/>
              <a:gd name="connsiteX6" fmla="*/ 774470 w 1305672"/>
              <a:gd name="connsiteY6" fmla="*/ 323289 h 323289"/>
              <a:gd name="connsiteX7" fmla="*/ 1305672 w 1305672"/>
              <a:gd name="connsiteY7" fmla="*/ 323289 h 32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5672" h="323289">
                <a:moveTo>
                  <a:pt x="982383" y="0"/>
                </a:moveTo>
                <a:lnTo>
                  <a:pt x="774470" y="0"/>
                </a:lnTo>
                <a:lnTo>
                  <a:pt x="531202" y="0"/>
                </a:lnTo>
                <a:lnTo>
                  <a:pt x="0" y="0"/>
                </a:lnTo>
                <a:lnTo>
                  <a:pt x="323289" y="323289"/>
                </a:lnTo>
                <a:lnTo>
                  <a:pt x="531202" y="323289"/>
                </a:lnTo>
                <a:lnTo>
                  <a:pt x="774470" y="323289"/>
                </a:lnTo>
                <a:lnTo>
                  <a:pt x="1305672" y="323289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8900000" flipH="1" flipV="1">
            <a:off x="10898293" y="2053893"/>
            <a:ext cx="2013935" cy="498658"/>
          </a:xfrm>
          <a:custGeom>
            <a:avLst/>
            <a:gdLst>
              <a:gd name="connsiteX0" fmla="*/ 982383 w 1305672"/>
              <a:gd name="connsiteY0" fmla="*/ 0 h 323289"/>
              <a:gd name="connsiteX1" fmla="*/ 774470 w 1305672"/>
              <a:gd name="connsiteY1" fmla="*/ 0 h 323289"/>
              <a:gd name="connsiteX2" fmla="*/ 531202 w 1305672"/>
              <a:gd name="connsiteY2" fmla="*/ 0 h 323289"/>
              <a:gd name="connsiteX3" fmla="*/ 0 w 1305672"/>
              <a:gd name="connsiteY3" fmla="*/ 0 h 323289"/>
              <a:gd name="connsiteX4" fmla="*/ 323289 w 1305672"/>
              <a:gd name="connsiteY4" fmla="*/ 323289 h 323289"/>
              <a:gd name="connsiteX5" fmla="*/ 531202 w 1305672"/>
              <a:gd name="connsiteY5" fmla="*/ 323289 h 323289"/>
              <a:gd name="connsiteX6" fmla="*/ 774470 w 1305672"/>
              <a:gd name="connsiteY6" fmla="*/ 323289 h 323289"/>
              <a:gd name="connsiteX7" fmla="*/ 1305672 w 1305672"/>
              <a:gd name="connsiteY7" fmla="*/ 323289 h 32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5672" h="323289">
                <a:moveTo>
                  <a:pt x="982383" y="0"/>
                </a:moveTo>
                <a:lnTo>
                  <a:pt x="774470" y="0"/>
                </a:lnTo>
                <a:lnTo>
                  <a:pt x="531202" y="0"/>
                </a:lnTo>
                <a:lnTo>
                  <a:pt x="0" y="0"/>
                </a:lnTo>
                <a:lnTo>
                  <a:pt x="323289" y="323289"/>
                </a:lnTo>
                <a:lnTo>
                  <a:pt x="531202" y="323289"/>
                </a:lnTo>
                <a:lnTo>
                  <a:pt x="774470" y="323289"/>
                </a:lnTo>
                <a:lnTo>
                  <a:pt x="1305672" y="323289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 rot="18900000" flipH="1" flipV="1">
            <a:off x="3878845" y="1665985"/>
            <a:ext cx="12996418" cy="6248554"/>
          </a:xfrm>
          <a:custGeom>
            <a:avLst/>
            <a:gdLst>
              <a:gd name="connsiteX0" fmla="*/ 6248552 w 12996418"/>
              <a:gd name="connsiteY0" fmla="*/ 6248554 h 6248554"/>
              <a:gd name="connsiteX1" fmla="*/ 4905913 w 12996418"/>
              <a:gd name="connsiteY1" fmla="*/ 4905913 h 6248554"/>
              <a:gd name="connsiteX2" fmla="*/ 4905912 w 12996418"/>
              <a:gd name="connsiteY2" fmla="*/ 4905913 h 6248554"/>
              <a:gd name="connsiteX3" fmla="*/ 3563273 w 12996418"/>
              <a:gd name="connsiteY3" fmla="*/ 3563273 h 6248554"/>
              <a:gd name="connsiteX4" fmla="*/ 3563272 w 12996418"/>
              <a:gd name="connsiteY4" fmla="*/ 3563273 h 6248554"/>
              <a:gd name="connsiteX5" fmla="*/ 2220633 w 12996418"/>
              <a:gd name="connsiteY5" fmla="*/ 2220633 h 6248554"/>
              <a:gd name="connsiteX6" fmla="*/ 2220632 w 12996418"/>
              <a:gd name="connsiteY6" fmla="*/ 2220633 h 6248554"/>
              <a:gd name="connsiteX7" fmla="*/ 0 w 12996418"/>
              <a:gd name="connsiteY7" fmla="*/ 0 h 6248554"/>
              <a:gd name="connsiteX8" fmla="*/ 3648760 w 12996418"/>
              <a:gd name="connsiteY8" fmla="*/ 0 h 6248554"/>
              <a:gd name="connsiteX9" fmla="*/ 5319738 w 12996418"/>
              <a:gd name="connsiteY9" fmla="*/ 0 h 6248554"/>
              <a:gd name="connsiteX10" fmla="*/ 6747866 w 12996418"/>
              <a:gd name="connsiteY10" fmla="*/ 0 h 6248554"/>
              <a:gd name="connsiteX11" fmla="*/ 8090506 w 12996418"/>
              <a:gd name="connsiteY11" fmla="*/ 1342640 h 6248554"/>
              <a:gd name="connsiteX12" fmla="*/ 8090507 w 12996418"/>
              <a:gd name="connsiteY12" fmla="*/ 1342640 h 6248554"/>
              <a:gd name="connsiteX13" fmla="*/ 9433145 w 12996418"/>
              <a:gd name="connsiteY13" fmla="*/ 2685280 h 6248554"/>
              <a:gd name="connsiteX14" fmla="*/ 9433146 w 12996418"/>
              <a:gd name="connsiteY14" fmla="*/ 2685280 h 6248554"/>
              <a:gd name="connsiteX15" fmla="*/ 10775786 w 12996418"/>
              <a:gd name="connsiteY15" fmla="*/ 4027920 h 6248554"/>
              <a:gd name="connsiteX16" fmla="*/ 10775787 w 12996418"/>
              <a:gd name="connsiteY16" fmla="*/ 4027920 h 6248554"/>
              <a:gd name="connsiteX17" fmla="*/ 12996418 w 12996418"/>
              <a:gd name="connsiteY17" fmla="*/ 6248554 h 6248554"/>
              <a:gd name="connsiteX18" fmla="*/ 9347659 w 12996418"/>
              <a:gd name="connsiteY18" fmla="*/ 6248554 h 6248554"/>
              <a:gd name="connsiteX19" fmla="*/ 7676681 w 12996418"/>
              <a:gd name="connsiteY19" fmla="*/ 6248554 h 624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996418" h="6248554">
                <a:moveTo>
                  <a:pt x="6248552" y="6248554"/>
                </a:moveTo>
                <a:lnTo>
                  <a:pt x="4905913" y="4905913"/>
                </a:lnTo>
                <a:lnTo>
                  <a:pt x="4905912" y="4905913"/>
                </a:lnTo>
                <a:lnTo>
                  <a:pt x="3563273" y="3563273"/>
                </a:lnTo>
                <a:lnTo>
                  <a:pt x="3563272" y="3563273"/>
                </a:lnTo>
                <a:lnTo>
                  <a:pt x="2220633" y="2220633"/>
                </a:lnTo>
                <a:lnTo>
                  <a:pt x="2220632" y="2220633"/>
                </a:lnTo>
                <a:lnTo>
                  <a:pt x="0" y="0"/>
                </a:lnTo>
                <a:lnTo>
                  <a:pt x="3648760" y="0"/>
                </a:lnTo>
                <a:lnTo>
                  <a:pt x="5319738" y="0"/>
                </a:lnTo>
                <a:lnTo>
                  <a:pt x="6747866" y="0"/>
                </a:lnTo>
                <a:lnTo>
                  <a:pt x="8090506" y="1342640"/>
                </a:lnTo>
                <a:lnTo>
                  <a:pt x="8090507" y="1342640"/>
                </a:lnTo>
                <a:lnTo>
                  <a:pt x="9433145" y="2685280"/>
                </a:lnTo>
                <a:lnTo>
                  <a:pt x="9433146" y="2685280"/>
                </a:lnTo>
                <a:lnTo>
                  <a:pt x="10775786" y="4027920"/>
                </a:lnTo>
                <a:lnTo>
                  <a:pt x="10775787" y="4027920"/>
                </a:lnTo>
                <a:lnTo>
                  <a:pt x="12996418" y="6248554"/>
                </a:lnTo>
                <a:lnTo>
                  <a:pt x="9347659" y="6248554"/>
                </a:lnTo>
                <a:lnTo>
                  <a:pt x="7676681" y="6248554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67718E-AA18-F5B6-764D-700D301B91AF}"/>
              </a:ext>
            </a:extLst>
          </p:cNvPr>
          <p:cNvGrpSpPr/>
          <p:nvPr/>
        </p:nvGrpSpPr>
        <p:grpSpPr>
          <a:xfrm>
            <a:off x="846322" y="593666"/>
            <a:ext cx="4860787" cy="5513409"/>
            <a:chOff x="846322" y="593666"/>
            <a:chExt cx="4247451" cy="551340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C4F2173-D94B-91C2-D1DD-70F4D340653C}"/>
                </a:ext>
              </a:extLst>
            </p:cNvPr>
            <p:cNvSpPr txBox="1"/>
            <p:nvPr/>
          </p:nvSpPr>
          <p:spPr>
            <a:xfrm>
              <a:off x="846324" y="593666"/>
              <a:ext cx="42047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spc="300" dirty="0">
                  <a:solidFill>
                    <a:srgbClr val="FF6565"/>
                  </a:solidFill>
                </a:rPr>
                <a:t>B</a:t>
              </a:r>
              <a:r>
                <a:rPr lang="en-US" altLang="zh-CN" sz="4000" b="1" i="0" spc="300" dirty="0">
                  <a:solidFill>
                    <a:schemeClr val="bg1"/>
                  </a:solidFill>
                  <a:effectLst/>
                </a:rPr>
                <a:t>idirectional</a:t>
              </a:r>
              <a:endParaRPr lang="en-US" altLang="zh-CN" sz="3600" b="1" i="0" spc="30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8A034E-34D9-3ACE-4940-3A239942A6ED}"/>
                </a:ext>
              </a:extLst>
            </p:cNvPr>
            <p:cNvSpPr txBox="1"/>
            <p:nvPr/>
          </p:nvSpPr>
          <p:spPr>
            <a:xfrm>
              <a:off x="846322" y="1765819"/>
              <a:ext cx="42047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spc="300" dirty="0">
                  <a:solidFill>
                    <a:schemeClr val="accent1"/>
                  </a:solidFill>
                  <a:ea typeface="思源黑体 CN Heavy" panose="020B0A00000000000000"/>
                </a:rPr>
                <a:t>E</a:t>
              </a:r>
              <a:r>
                <a:rPr lang="en-US" altLang="zh-CN" sz="4000" b="1" i="0" spc="300" dirty="0">
                  <a:solidFill>
                    <a:schemeClr val="bg1"/>
                  </a:solidFill>
                  <a:effectLst/>
                  <a:ea typeface="思源黑体 CN Heavy" panose="020B0A00000000000000"/>
                </a:rPr>
                <a:t>ncoder</a:t>
              </a:r>
              <a:endParaRPr lang="zh-CN" altLang="en-US" sz="9600" b="1" spc="300" dirty="0">
                <a:solidFill>
                  <a:schemeClr val="bg1"/>
                </a:solidFill>
                <a:ea typeface="思源黑体 CN Heavy" panose="020B0A0000000000000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CE1E20E-6057-99AE-89AC-3023E0F03E8A}"/>
                </a:ext>
              </a:extLst>
            </p:cNvPr>
            <p:cNvSpPr txBox="1"/>
            <p:nvPr/>
          </p:nvSpPr>
          <p:spPr>
            <a:xfrm>
              <a:off x="846322" y="2937972"/>
              <a:ext cx="4204725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0" spc="300" dirty="0">
                  <a:solidFill>
                    <a:schemeClr val="accent1"/>
                  </a:solidFill>
                  <a:effectLst/>
                  <a:ea typeface="思源黑体 CN Heavy" panose="020B0A00000000000000"/>
                </a:rPr>
                <a:t>R</a:t>
              </a:r>
              <a:r>
                <a:rPr lang="en-US" altLang="zh-CN" sz="4000" b="1" spc="300" dirty="0">
                  <a:solidFill>
                    <a:schemeClr val="bg1"/>
                  </a:solidFill>
                  <a:ea typeface="思源黑体 CN Heavy" panose="020B0A00000000000000"/>
                </a:rPr>
                <a:t>epresentations</a:t>
              </a:r>
              <a:endParaRPr lang="zh-CN" altLang="en-US" sz="9600" b="1" spc="300" dirty="0">
                <a:solidFill>
                  <a:schemeClr val="bg1"/>
                </a:solidFill>
                <a:ea typeface="思源黑体 CN Heavy" panose="020B0A0000000000000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3BD4D4-40C7-3D18-B740-FABE2533B570}"/>
                </a:ext>
              </a:extLst>
            </p:cNvPr>
            <p:cNvSpPr txBox="1"/>
            <p:nvPr/>
          </p:nvSpPr>
          <p:spPr>
            <a:xfrm>
              <a:off x="889048" y="4537415"/>
              <a:ext cx="42047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spc="300" dirty="0">
                  <a:solidFill>
                    <a:schemeClr val="accent1"/>
                  </a:solidFill>
                  <a:ea typeface="思源黑体 CN Heavy" panose="020B0A00000000000000"/>
                </a:rPr>
                <a:t>T</a:t>
              </a:r>
              <a:r>
                <a:rPr lang="en-US" altLang="zh-CN" sz="4000" b="1" spc="300" dirty="0">
                  <a:solidFill>
                    <a:schemeClr val="bg1"/>
                  </a:solidFill>
                  <a:ea typeface="思源黑体 CN Heavy" panose="020B0A00000000000000"/>
                </a:rPr>
                <a:t>ransformers</a:t>
              </a:r>
              <a:endParaRPr lang="zh-CN" altLang="en-US" sz="9600" b="1" spc="300" dirty="0">
                <a:solidFill>
                  <a:schemeClr val="bg1"/>
                </a:solidFill>
                <a:ea typeface="思源黑体 CN Heavy" panose="020B0A0000000000000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80171F6-BBB9-808C-05E3-4C8C6CC4166B}"/>
                </a:ext>
              </a:extLst>
            </p:cNvPr>
            <p:cNvSpPr txBox="1"/>
            <p:nvPr/>
          </p:nvSpPr>
          <p:spPr>
            <a:xfrm>
              <a:off x="889048" y="4248931"/>
              <a:ext cx="12209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300" dirty="0">
                  <a:solidFill>
                    <a:schemeClr val="bg1"/>
                  </a:solidFill>
                  <a:ea typeface="思源黑体 CN Heavy" panose="020B0A00000000000000"/>
                </a:rPr>
                <a:t>from</a:t>
              </a:r>
              <a:endParaRPr lang="zh-CN" altLang="en-US" sz="7200" b="1" spc="300" dirty="0">
                <a:solidFill>
                  <a:schemeClr val="bg1"/>
                </a:solidFill>
                <a:ea typeface="思源黑体 CN Heavy" panose="020B0A00000000000000"/>
              </a:endParaRPr>
            </a:p>
          </p:txBody>
        </p:sp>
      </p:grpSp>
      <p:sp>
        <p:nvSpPr>
          <p:cNvPr id="15" name="TextBox 26">
            <a:extLst>
              <a:ext uri="{FF2B5EF4-FFF2-40B4-BE49-F238E27FC236}">
                <a16:creationId xmlns:a16="http://schemas.microsoft.com/office/drawing/2014/main" id="{803DDB58-6197-42A6-0F67-A302B9DD5961}"/>
              </a:ext>
            </a:extLst>
          </p:cNvPr>
          <p:cNvSpPr txBox="1"/>
          <p:nvPr/>
        </p:nvSpPr>
        <p:spPr>
          <a:xfrm>
            <a:off x="5546288" y="718435"/>
            <a:ext cx="5684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rgbClr val="FF6565"/>
                </a:solidFill>
                <a:ea typeface="思源黑体 CN Heavy" panose="020B0A00000000000000" pitchFamily="34" charset="-122"/>
                <a:cs typeface="Lato" panose="020F0502020204030203" pitchFamily="34" charset="0"/>
              </a:rPr>
              <a:t>Transformer</a:t>
            </a:r>
            <a:r>
              <a:rPr lang="en-US" sz="5400" b="1" dirty="0">
                <a:solidFill>
                  <a:schemeClr val="bg1"/>
                </a:solidFill>
                <a:ea typeface="思源黑体 CN Heavy" panose="020B0A00000000000000" pitchFamily="34" charset="-122"/>
                <a:cs typeface="Lato" panose="020F0502020204030203" pitchFamily="34" charset="0"/>
              </a:rPr>
              <a:t> </a:t>
            </a:r>
            <a:r>
              <a:rPr lang="zh-CN" altLang="en-US" sz="5400" spc="300" dirty="0">
                <a:solidFill>
                  <a:schemeClr val="bg1"/>
                </a:solidFill>
                <a:ea typeface="思源黑体 CN Heavy" panose="020B0A00000000000000"/>
                <a:cs typeface="Lato" panose="020F0502020204030203" pitchFamily="34" charset="0"/>
              </a:rPr>
              <a:t>架构</a:t>
            </a:r>
            <a:endParaRPr lang="id-ID" sz="5400" b="1" spc="300" dirty="0">
              <a:solidFill>
                <a:schemeClr val="bg1"/>
              </a:solidFill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A1D1526-918E-1158-7254-57EF29A784A9}"/>
              </a:ext>
            </a:extLst>
          </p:cNvPr>
          <p:cNvGrpSpPr/>
          <p:nvPr/>
        </p:nvGrpSpPr>
        <p:grpSpPr>
          <a:xfrm>
            <a:off x="5658213" y="2741239"/>
            <a:ext cx="5775748" cy="2841085"/>
            <a:chOff x="5658213" y="2741239"/>
            <a:chExt cx="5775748" cy="2841085"/>
          </a:xfrm>
        </p:grpSpPr>
        <p:sp>
          <p:nvSpPr>
            <p:cNvPr id="27" name="TextBox 26"/>
            <p:cNvSpPr txBox="1"/>
            <p:nvPr/>
          </p:nvSpPr>
          <p:spPr>
            <a:xfrm>
              <a:off x="6813810" y="2741239"/>
              <a:ext cx="37760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20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Bert-</a:t>
              </a:r>
            </a:p>
          </p:txBody>
        </p:sp>
        <p:sp>
          <p:nvSpPr>
            <p:cNvPr id="16" name="TextBox 26">
              <a:extLst>
                <a:ext uri="{FF2B5EF4-FFF2-40B4-BE49-F238E27FC236}">
                  <a16:creationId xmlns:a16="http://schemas.microsoft.com/office/drawing/2014/main" id="{5BC2BB54-AE22-E4FF-4E47-D7FDCBF1E8A1}"/>
                </a:ext>
              </a:extLst>
            </p:cNvPr>
            <p:cNvSpPr txBox="1"/>
            <p:nvPr/>
          </p:nvSpPr>
          <p:spPr>
            <a:xfrm>
              <a:off x="7513743" y="3749359"/>
              <a:ext cx="3920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20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Base-</a:t>
              </a:r>
            </a:p>
          </p:txBody>
        </p:sp>
        <p:sp>
          <p:nvSpPr>
            <p:cNvPr id="17" name="TextBox 26">
              <a:extLst>
                <a:ext uri="{FF2B5EF4-FFF2-40B4-BE49-F238E27FC236}">
                  <a16:creationId xmlns:a16="http://schemas.microsoft.com/office/drawing/2014/main" id="{FDA72A44-54F3-540C-73C2-D518706A0699}"/>
                </a:ext>
              </a:extLst>
            </p:cNvPr>
            <p:cNvSpPr txBox="1"/>
            <p:nvPr/>
          </p:nvSpPr>
          <p:spPr>
            <a:xfrm>
              <a:off x="5658213" y="4658994"/>
              <a:ext cx="4713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20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Chinese</a:t>
              </a:r>
              <a:endParaRPr lang="en-US" sz="5400" b="1" spc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39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2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64DC328-1FA0-8A38-84B4-8CCCE349EC14}"/>
              </a:ext>
            </a:extLst>
          </p:cNvPr>
          <p:cNvSpPr/>
          <p:nvPr/>
        </p:nvSpPr>
        <p:spPr>
          <a:xfrm>
            <a:off x="0" y="0"/>
            <a:ext cx="12191999" cy="48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0AF9C2-D2FC-8343-64C6-4F80D7A61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t="18540" r="14331" b="21270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08189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64DC328-1FA0-8A38-84B4-8CCCE349EC14}"/>
              </a:ext>
            </a:extLst>
          </p:cNvPr>
          <p:cNvSpPr/>
          <p:nvPr/>
        </p:nvSpPr>
        <p:spPr>
          <a:xfrm>
            <a:off x="0" y="0"/>
            <a:ext cx="12191999" cy="48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43D827-24DC-2F26-80B2-55B50276C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" t="18666" r="10097" b="13804"/>
          <a:stretch/>
        </p:blipFill>
        <p:spPr>
          <a:xfrm>
            <a:off x="-32995" y="-19701"/>
            <a:ext cx="12257987" cy="68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08794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7469194" y="3635437"/>
            <a:ext cx="398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Bert </a:t>
            </a:r>
            <a:r>
              <a:rPr lang="zh-CN" altLang="en-US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测试结果</a:t>
            </a:r>
            <a:endParaRPr lang="id-ID" sz="40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6763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66763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7">
            <a:extLst>
              <a:ext uri="{FF2B5EF4-FFF2-40B4-BE49-F238E27FC236}">
                <a16:creationId xmlns:a16="http://schemas.microsoft.com/office/drawing/2014/main" id="{0191E254-8D0E-D237-59ED-7C9AB8D73B48}"/>
              </a:ext>
            </a:extLst>
          </p:cNvPr>
          <p:cNvGrpSpPr/>
          <p:nvPr/>
        </p:nvGrpSpPr>
        <p:grpSpPr>
          <a:xfrm>
            <a:off x="8671761" y="1291958"/>
            <a:ext cx="1817626" cy="1564999"/>
            <a:chOff x="6503251" y="2399959"/>
            <a:chExt cx="2258869" cy="1944914"/>
          </a:xfrm>
        </p:grpSpPr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8810EE3F-CD0C-E68E-E962-4D6EB68DEE23}"/>
                </a:ext>
              </a:extLst>
            </p:cNvPr>
            <p:cNvGrpSpPr/>
            <p:nvPr/>
          </p:nvGrpSpPr>
          <p:grpSpPr>
            <a:xfrm>
              <a:off x="6660686" y="2399959"/>
              <a:ext cx="1944914" cy="1944914"/>
              <a:chOff x="3664739" y="2432236"/>
              <a:chExt cx="1944914" cy="1944914"/>
            </a:xfrm>
          </p:grpSpPr>
          <p:sp>
            <p:nvSpPr>
              <p:cNvPr id="12" name="Oval 21">
                <a:extLst>
                  <a:ext uri="{FF2B5EF4-FFF2-40B4-BE49-F238E27FC236}">
                    <a16:creationId xmlns:a16="http://schemas.microsoft.com/office/drawing/2014/main" id="{7B3121D1-40AA-3932-E4A3-59282A4ADDF5}"/>
                  </a:ext>
                </a:extLst>
              </p:cNvPr>
              <p:cNvSpPr/>
              <p:nvPr/>
            </p:nvSpPr>
            <p:spPr>
              <a:xfrm>
                <a:off x="3664739" y="2432236"/>
                <a:ext cx="1944914" cy="194491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0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13" name="Partial Circle 22">
                <a:extLst>
                  <a:ext uri="{FF2B5EF4-FFF2-40B4-BE49-F238E27FC236}">
                    <a16:creationId xmlns:a16="http://schemas.microsoft.com/office/drawing/2014/main" id="{8384810D-9E9C-0C76-CA45-177600131685}"/>
                  </a:ext>
                </a:extLst>
              </p:cNvPr>
              <p:cNvSpPr/>
              <p:nvPr/>
            </p:nvSpPr>
            <p:spPr>
              <a:xfrm>
                <a:off x="3664739" y="2433150"/>
                <a:ext cx="1944000" cy="1944000"/>
              </a:xfrm>
              <a:prstGeom prst="pie">
                <a:avLst>
                  <a:gd name="adj1" fmla="val 1924894"/>
                  <a:gd name="adj2" fmla="val 18203196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00">
                  <a:solidFill>
                    <a:schemeClr val="tx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14" name="Oval 23">
                <a:extLst>
                  <a:ext uri="{FF2B5EF4-FFF2-40B4-BE49-F238E27FC236}">
                    <a16:creationId xmlns:a16="http://schemas.microsoft.com/office/drawing/2014/main" id="{63BD479E-F6CB-84C9-71DC-1469B4DAE5CE}"/>
                  </a:ext>
                </a:extLst>
              </p:cNvPr>
              <p:cNvSpPr/>
              <p:nvPr/>
            </p:nvSpPr>
            <p:spPr>
              <a:xfrm>
                <a:off x="3890628" y="2657668"/>
                <a:ext cx="1492222" cy="14922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0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740C5798-28BA-3C7F-7E65-228F13D9F3EC}"/>
                </a:ext>
              </a:extLst>
            </p:cNvPr>
            <p:cNvSpPr txBox="1"/>
            <p:nvPr/>
          </p:nvSpPr>
          <p:spPr>
            <a:xfrm>
              <a:off x="6503251" y="2978170"/>
              <a:ext cx="2258869" cy="72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rPr>
                <a:t>99</a:t>
              </a:r>
              <a:r>
                <a:rPr lang="id-ID" sz="3200" b="1" dirty="0">
                  <a:solidFill>
                    <a:schemeClr val="bg1">
                      <a:lumMod val="50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rPr>
                <a:t>%</a:t>
              </a:r>
              <a:endParaRPr lang="en-US" sz="3200" b="1" dirty="0">
                <a:solidFill>
                  <a:schemeClr val="bg1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73F6406-1956-401A-8981-CCC7764C8DA6}"/>
              </a:ext>
            </a:extLst>
          </p:cNvPr>
          <p:cNvSpPr/>
          <p:nvPr/>
        </p:nvSpPr>
        <p:spPr>
          <a:xfrm>
            <a:off x="0" y="0"/>
            <a:ext cx="6768269" cy="685800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4A9C4D7-6FF1-29B7-A043-9D374DA433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5"/>
          <a:stretch/>
        </p:blipFill>
        <p:spPr>
          <a:xfrm>
            <a:off x="228924" y="174104"/>
            <a:ext cx="6299688" cy="33105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CB30C06-E671-D12C-C478-77333852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r="2333"/>
          <a:stretch/>
        </p:blipFill>
        <p:spPr>
          <a:xfrm>
            <a:off x="228924" y="4547837"/>
            <a:ext cx="6243647" cy="1841892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1E59902-E2AD-DDCF-F856-E39CAE5BF0AC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0" y="3989380"/>
            <a:ext cx="7469194" cy="156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17">
            <a:extLst>
              <a:ext uri="{FF2B5EF4-FFF2-40B4-BE49-F238E27FC236}">
                <a16:creationId xmlns:a16="http://schemas.microsoft.com/office/drawing/2014/main" id="{2E6AF781-0285-5B2F-5C8B-6CADBB287DFA}"/>
              </a:ext>
            </a:extLst>
          </p:cNvPr>
          <p:cNvGrpSpPr/>
          <p:nvPr/>
        </p:nvGrpSpPr>
        <p:grpSpPr>
          <a:xfrm>
            <a:off x="8671761" y="4824730"/>
            <a:ext cx="1817626" cy="1564999"/>
            <a:chOff x="6503251" y="2399959"/>
            <a:chExt cx="2258869" cy="1944914"/>
          </a:xfrm>
        </p:grpSpPr>
        <p:grpSp>
          <p:nvGrpSpPr>
            <p:cNvPr id="26" name="Group 19">
              <a:extLst>
                <a:ext uri="{FF2B5EF4-FFF2-40B4-BE49-F238E27FC236}">
                  <a16:creationId xmlns:a16="http://schemas.microsoft.com/office/drawing/2014/main" id="{C211D6B9-49C0-7316-97E3-DE3CBE5285C7}"/>
                </a:ext>
              </a:extLst>
            </p:cNvPr>
            <p:cNvGrpSpPr/>
            <p:nvPr/>
          </p:nvGrpSpPr>
          <p:grpSpPr>
            <a:xfrm>
              <a:off x="6660686" y="2399959"/>
              <a:ext cx="1944914" cy="1944914"/>
              <a:chOff x="3664739" y="2432236"/>
              <a:chExt cx="1944914" cy="1944914"/>
            </a:xfrm>
          </p:grpSpPr>
          <p:sp>
            <p:nvSpPr>
              <p:cNvPr id="28" name="Oval 21">
                <a:extLst>
                  <a:ext uri="{FF2B5EF4-FFF2-40B4-BE49-F238E27FC236}">
                    <a16:creationId xmlns:a16="http://schemas.microsoft.com/office/drawing/2014/main" id="{48C0E3DA-59F9-5CD2-5AA9-E0C5F5DD4AA3}"/>
                  </a:ext>
                </a:extLst>
              </p:cNvPr>
              <p:cNvSpPr/>
              <p:nvPr/>
            </p:nvSpPr>
            <p:spPr>
              <a:xfrm>
                <a:off x="3664739" y="2432236"/>
                <a:ext cx="1944914" cy="194491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0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29" name="Partial Circle 22">
                <a:extLst>
                  <a:ext uri="{FF2B5EF4-FFF2-40B4-BE49-F238E27FC236}">
                    <a16:creationId xmlns:a16="http://schemas.microsoft.com/office/drawing/2014/main" id="{5567BBB5-453A-2B44-B745-CBF7D30AAA19}"/>
                  </a:ext>
                </a:extLst>
              </p:cNvPr>
              <p:cNvSpPr/>
              <p:nvPr/>
            </p:nvSpPr>
            <p:spPr>
              <a:xfrm>
                <a:off x="3664739" y="2433150"/>
                <a:ext cx="1944000" cy="1944000"/>
              </a:xfrm>
              <a:prstGeom prst="pie">
                <a:avLst>
                  <a:gd name="adj1" fmla="val 1924894"/>
                  <a:gd name="adj2" fmla="val 18203196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00">
                  <a:solidFill>
                    <a:schemeClr val="tx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30" name="Oval 23">
                <a:extLst>
                  <a:ext uri="{FF2B5EF4-FFF2-40B4-BE49-F238E27FC236}">
                    <a16:creationId xmlns:a16="http://schemas.microsoft.com/office/drawing/2014/main" id="{E686189A-3BDF-A29A-5259-7AEBD1CDB219}"/>
                  </a:ext>
                </a:extLst>
              </p:cNvPr>
              <p:cNvSpPr/>
              <p:nvPr/>
            </p:nvSpPr>
            <p:spPr>
              <a:xfrm>
                <a:off x="3890628" y="2657668"/>
                <a:ext cx="1492222" cy="14922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00"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CC405CCB-DA46-0F95-7A01-42C40267F2EF}"/>
                </a:ext>
              </a:extLst>
            </p:cNvPr>
            <p:cNvSpPr txBox="1"/>
            <p:nvPr/>
          </p:nvSpPr>
          <p:spPr>
            <a:xfrm>
              <a:off x="6503251" y="2978170"/>
              <a:ext cx="2258869" cy="72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rPr>
                <a:t>54</a:t>
              </a:r>
              <a:r>
                <a:rPr lang="id-ID" sz="3200" b="1" dirty="0">
                  <a:solidFill>
                    <a:schemeClr val="bg1">
                      <a:lumMod val="50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rPr>
                <a:t>%</a:t>
              </a:r>
              <a:endParaRPr lang="en-US" sz="3200" b="1" dirty="0">
                <a:solidFill>
                  <a:schemeClr val="bg1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324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131 Grupo"/>
          <p:cNvGrpSpPr/>
          <p:nvPr/>
        </p:nvGrpSpPr>
        <p:grpSpPr>
          <a:xfrm rot="2700000">
            <a:off x="5407640" y="3332395"/>
            <a:ext cx="2650654" cy="2644615"/>
            <a:chOff x="9691406" y="4682010"/>
            <a:chExt cx="7302554" cy="7285917"/>
          </a:xfrm>
        </p:grpSpPr>
        <p:sp>
          <p:nvSpPr>
            <p:cNvPr id="6" name="39 Elipse"/>
            <p:cNvSpPr/>
            <p:nvPr/>
          </p:nvSpPr>
          <p:spPr bwMode="auto">
            <a:xfrm>
              <a:off x="9691406" y="4682010"/>
              <a:ext cx="7302554" cy="7285917"/>
            </a:xfrm>
            <a:custGeom>
              <a:avLst/>
              <a:gdLst/>
              <a:ahLst/>
              <a:cxnLst/>
              <a:rect l="l" t="t" r="r" b="b"/>
              <a:pathLst>
                <a:path w="7302554" h="7285917">
                  <a:moveTo>
                    <a:pt x="6222434" y="0"/>
                  </a:moveTo>
                  <a:cubicBezTo>
                    <a:pt x="6818968" y="0"/>
                    <a:pt x="7302554" y="483586"/>
                    <a:pt x="7302554" y="1080120"/>
                  </a:cubicBezTo>
                  <a:cubicBezTo>
                    <a:pt x="7302554" y="1676654"/>
                    <a:pt x="6818968" y="2160240"/>
                    <a:pt x="6222434" y="2160240"/>
                  </a:cubicBezTo>
                  <a:lnTo>
                    <a:pt x="6212402" y="2159734"/>
                  </a:lnTo>
                  <a:cubicBezTo>
                    <a:pt x="5785295" y="2175509"/>
                    <a:pt x="5414097" y="2327583"/>
                    <a:pt x="5163254" y="2620086"/>
                  </a:cubicBezTo>
                  <a:cubicBezTo>
                    <a:pt x="4866483" y="2966146"/>
                    <a:pt x="4789657" y="3448733"/>
                    <a:pt x="4907223" y="3963314"/>
                  </a:cubicBezTo>
                  <a:cubicBezTo>
                    <a:pt x="4994052" y="4214922"/>
                    <a:pt x="5040000" y="4485054"/>
                    <a:pt x="5040000" y="4765917"/>
                  </a:cubicBezTo>
                  <a:cubicBezTo>
                    <a:pt x="5040000" y="6157675"/>
                    <a:pt x="3911758" y="7285917"/>
                    <a:pt x="2520000" y="7285917"/>
                  </a:cubicBezTo>
                  <a:cubicBezTo>
                    <a:pt x="1128242" y="7285917"/>
                    <a:pt x="0" y="6157675"/>
                    <a:pt x="0" y="4765917"/>
                  </a:cubicBezTo>
                  <a:cubicBezTo>
                    <a:pt x="0" y="3374159"/>
                    <a:pt x="1128242" y="2245917"/>
                    <a:pt x="2520000" y="2245917"/>
                  </a:cubicBezTo>
                  <a:cubicBezTo>
                    <a:pt x="2709437" y="2245917"/>
                    <a:pt x="2893993" y="2266820"/>
                    <a:pt x="3071087" y="2308227"/>
                  </a:cubicBezTo>
                  <a:cubicBezTo>
                    <a:pt x="3788824" y="2494906"/>
                    <a:pt x="4457246" y="2376750"/>
                    <a:pt x="4842207" y="1927854"/>
                  </a:cubicBezTo>
                  <a:cubicBezTo>
                    <a:pt x="5028127" y="1711057"/>
                    <a:pt x="5127725" y="1440676"/>
                    <a:pt x="5145438" y="1141997"/>
                  </a:cubicBezTo>
                  <a:cubicBezTo>
                    <a:pt x="5142902" y="1121571"/>
                    <a:pt x="5142314" y="1100914"/>
                    <a:pt x="5142314" y="1080120"/>
                  </a:cubicBezTo>
                  <a:cubicBezTo>
                    <a:pt x="5142314" y="483586"/>
                    <a:pt x="5625900" y="0"/>
                    <a:pt x="6222434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/>
              </a:solidFill>
            </a:ln>
            <a:effectLst>
              <a:outerShdw blurRad="381000" dist="76200" dir="5400000" algn="t" rotWithShape="0">
                <a:prstClr val="black">
                  <a:alpha val="28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algn="ctr"/>
              <a:endParaRPr lang="es-SV" sz="70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7" name="63 Elipse"/>
            <p:cNvSpPr>
              <a:spLocks noChangeAspect="1"/>
            </p:cNvSpPr>
            <p:nvPr/>
          </p:nvSpPr>
          <p:spPr>
            <a:xfrm rot="18981623">
              <a:off x="15027957" y="4891211"/>
              <a:ext cx="1755195" cy="17551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s-MX" sz="2400" dirty="0">
                  <a:solidFill>
                    <a:schemeClr val="accent2">
                      <a:lumMod val="50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 Extrabold" panose="020B0906030804020204" pitchFamily="34" charset="0"/>
                </a:rPr>
                <a:t>04</a:t>
              </a:r>
            </a:p>
          </p:txBody>
        </p:sp>
      </p:grpSp>
      <p:grpSp>
        <p:nvGrpSpPr>
          <p:cNvPr id="8" name="132 Grupo"/>
          <p:cNvGrpSpPr/>
          <p:nvPr/>
        </p:nvGrpSpPr>
        <p:grpSpPr>
          <a:xfrm rot="1800000">
            <a:off x="5757231" y="2466836"/>
            <a:ext cx="1568059" cy="3072316"/>
            <a:chOff x="9999774" y="3195324"/>
            <a:chExt cx="4320000" cy="8464235"/>
          </a:xfrm>
        </p:grpSpPr>
        <p:sp>
          <p:nvSpPr>
            <p:cNvPr id="9" name="5 Elipse"/>
            <p:cNvSpPr>
              <a:spLocks noChangeAspect="1"/>
            </p:cNvSpPr>
            <p:nvPr/>
          </p:nvSpPr>
          <p:spPr bwMode="auto">
            <a:xfrm>
              <a:off x="9999774" y="3195324"/>
              <a:ext cx="4320000" cy="8464235"/>
            </a:xfrm>
            <a:custGeom>
              <a:avLst/>
              <a:gdLst/>
              <a:ahLst/>
              <a:cxnLst/>
              <a:rect l="l" t="t" r="r" b="b"/>
              <a:pathLst>
                <a:path w="4320000" h="8464235">
                  <a:moveTo>
                    <a:pt x="2160000" y="0"/>
                  </a:moveTo>
                  <a:cubicBezTo>
                    <a:pt x="2756534" y="0"/>
                    <a:pt x="3240120" y="483586"/>
                    <a:pt x="3240120" y="1080120"/>
                  </a:cubicBezTo>
                  <a:cubicBezTo>
                    <a:pt x="3240120" y="1400727"/>
                    <a:pt x="3100435" y="1688709"/>
                    <a:pt x="2877814" y="1885639"/>
                  </a:cubicBezTo>
                  <a:cubicBezTo>
                    <a:pt x="2630105" y="2201090"/>
                    <a:pt x="2489205" y="2572923"/>
                    <a:pt x="2489205" y="2970338"/>
                  </a:cubicBezTo>
                  <a:cubicBezTo>
                    <a:pt x="2489205" y="3549579"/>
                    <a:pt x="2788530" y="4074474"/>
                    <a:pt x="3273893" y="4456155"/>
                  </a:cubicBezTo>
                  <a:cubicBezTo>
                    <a:pt x="3901360" y="4832231"/>
                    <a:pt x="4320000" y="5519344"/>
                    <a:pt x="4320000" y="6304235"/>
                  </a:cubicBezTo>
                  <a:cubicBezTo>
                    <a:pt x="4320000" y="7497170"/>
                    <a:pt x="3352935" y="8464235"/>
                    <a:pt x="2160000" y="8464235"/>
                  </a:cubicBezTo>
                  <a:cubicBezTo>
                    <a:pt x="967065" y="8464235"/>
                    <a:pt x="0" y="7497170"/>
                    <a:pt x="0" y="6304235"/>
                  </a:cubicBezTo>
                  <a:cubicBezTo>
                    <a:pt x="0" y="5554456"/>
                    <a:pt x="382022" y="4893904"/>
                    <a:pt x="962335" y="4507047"/>
                  </a:cubicBezTo>
                  <a:cubicBezTo>
                    <a:pt x="1492089" y="4125066"/>
                    <a:pt x="1821035" y="3577564"/>
                    <a:pt x="1821035" y="2970338"/>
                  </a:cubicBezTo>
                  <a:cubicBezTo>
                    <a:pt x="1821035" y="2562805"/>
                    <a:pt x="1672869" y="2182172"/>
                    <a:pt x="1414636" y="1860600"/>
                  </a:cubicBezTo>
                  <a:cubicBezTo>
                    <a:pt x="1208131" y="1664577"/>
                    <a:pt x="1079880" y="1387326"/>
                    <a:pt x="1079880" y="1080120"/>
                  </a:cubicBezTo>
                  <a:cubicBezTo>
                    <a:pt x="1079880" y="483586"/>
                    <a:pt x="1563466" y="0"/>
                    <a:pt x="2160000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bg1"/>
              </a:solidFill>
            </a:ln>
            <a:effectLst>
              <a:outerShdw blurRad="381000" dist="76200" dir="5400000" algn="t" rotWithShape="0">
                <a:prstClr val="black">
                  <a:alpha val="28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algn="ctr"/>
              <a:endParaRPr lang="es-SV" sz="70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10" name="62 Elipse"/>
            <p:cNvSpPr>
              <a:spLocks noChangeAspect="1"/>
            </p:cNvSpPr>
            <p:nvPr/>
          </p:nvSpPr>
          <p:spPr>
            <a:xfrm rot="19800000">
              <a:off x="11282175" y="3378559"/>
              <a:ext cx="1755196" cy="17551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s-MX" sz="2400" dirty="0">
                  <a:solidFill>
                    <a:schemeClr val="accent4">
                      <a:lumMod val="50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 Extrabold" panose="020B0906030804020204" pitchFamily="34" charset="0"/>
                </a:rPr>
                <a:t>03</a:t>
              </a:r>
            </a:p>
          </p:txBody>
        </p:sp>
      </p:grpSp>
      <p:grpSp>
        <p:nvGrpSpPr>
          <p:cNvPr id="11" name="133 Grupo"/>
          <p:cNvGrpSpPr/>
          <p:nvPr/>
        </p:nvGrpSpPr>
        <p:grpSpPr>
          <a:xfrm rot="900000">
            <a:off x="4603807" y="2811357"/>
            <a:ext cx="2380038" cy="2383273"/>
            <a:chOff x="7402771" y="4733642"/>
            <a:chExt cx="6557003" cy="6565917"/>
          </a:xfrm>
        </p:grpSpPr>
        <p:sp>
          <p:nvSpPr>
            <p:cNvPr id="12" name="4 Elipse"/>
            <p:cNvSpPr>
              <a:spLocks noChangeAspect="1"/>
            </p:cNvSpPr>
            <p:nvPr/>
          </p:nvSpPr>
          <p:spPr bwMode="auto">
            <a:xfrm>
              <a:off x="7402771" y="4733642"/>
              <a:ext cx="6557003" cy="6565917"/>
            </a:xfrm>
            <a:custGeom>
              <a:avLst/>
              <a:gdLst/>
              <a:ahLst/>
              <a:cxnLst/>
              <a:rect l="l" t="t" r="r" b="b"/>
              <a:pathLst>
                <a:path w="6557003" h="6565917">
                  <a:moveTo>
                    <a:pt x="1080120" y="0"/>
                  </a:moveTo>
                  <a:cubicBezTo>
                    <a:pt x="1644631" y="0"/>
                    <a:pt x="2107995" y="433060"/>
                    <a:pt x="2155444" y="985143"/>
                  </a:cubicBezTo>
                  <a:cubicBezTo>
                    <a:pt x="2156721" y="984254"/>
                    <a:pt x="2158114" y="983617"/>
                    <a:pt x="2159508" y="982983"/>
                  </a:cubicBezTo>
                  <a:lnTo>
                    <a:pt x="2157122" y="1018367"/>
                  </a:lnTo>
                  <a:cubicBezTo>
                    <a:pt x="2159655" y="1038752"/>
                    <a:pt x="2160240" y="1059368"/>
                    <a:pt x="2160240" y="1080120"/>
                  </a:cubicBezTo>
                  <a:cubicBezTo>
                    <a:pt x="2160240" y="1135366"/>
                    <a:pt x="2156092" y="1189644"/>
                    <a:pt x="2146743" y="1242456"/>
                  </a:cubicBezTo>
                  <a:cubicBezTo>
                    <a:pt x="2145586" y="1705467"/>
                    <a:pt x="2292716" y="2136654"/>
                    <a:pt x="2596672" y="2468868"/>
                  </a:cubicBezTo>
                  <a:cubicBezTo>
                    <a:pt x="3015292" y="2926405"/>
                    <a:pt x="3647277" y="3104294"/>
                    <a:pt x="4315225" y="3014888"/>
                  </a:cubicBezTo>
                  <a:lnTo>
                    <a:pt x="4313324" y="3023292"/>
                  </a:lnTo>
                  <a:cubicBezTo>
                    <a:pt x="4454868" y="2985083"/>
                    <a:pt x="4603697" y="2965917"/>
                    <a:pt x="4757003" y="2965917"/>
                  </a:cubicBezTo>
                  <a:cubicBezTo>
                    <a:pt x="5751116" y="2965917"/>
                    <a:pt x="6557003" y="3771804"/>
                    <a:pt x="6557003" y="4765917"/>
                  </a:cubicBezTo>
                  <a:cubicBezTo>
                    <a:pt x="6557003" y="5760030"/>
                    <a:pt x="5751116" y="6565917"/>
                    <a:pt x="4757003" y="6565917"/>
                  </a:cubicBezTo>
                  <a:cubicBezTo>
                    <a:pt x="3762890" y="6565917"/>
                    <a:pt x="2957003" y="5760030"/>
                    <a:pt x="2957003" y="4765917"/>
                  </a:cubicBezTo>
                  <a:cubicBezTo>
                    <a:pt x="2957003" y="4597118"/>
                    <a:pt x="2980238" y="4433746"/>
                    <a:pt x="3025416" y="4279310"/>
                  </a:cubicBezTo>
                  <a:cubicBezTo>
                    <a:pt x="3115248" y="3688287"/>
                    <a:pt x="2980004" y="3120613"/>
                    <a:pt x="2601234" y="2706629"/>
                  </a:cubicBezTo>
                  <a:cubicBezTo>
                    <a:pt x="2268415" y="2342868"/>
                    <a:pt x="1800729" y="2155869"/>
                    <a:pt x="1287094" y="2139930"/>
                  </a:cubicBezTo>
                  <a:cubicBezTo>
                    <a:pt x="1220171" y="2153424"/>
                    <a:pt x="1150941" y="2160240"/>
                    <a:pt x="1080120" y="2160240"/>
                  </a:cubicBezTo>
                  <a:cubicBezTo>
                    <a:pt x="483586" y="2160240"/>
                    <a:pt x="0" y="1676654"/>
                    <a:pt x="0" y="1080120"/>
                  </a:cubicBezTo>
                  <a:cubicBezTo>
                    <a:pt x="0" y="483586"/>
                    <a:pt x="483586" y="0"/>
                    <a:pt x="1080120" y="0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solidFill>
                <a:schemeClr val="bg1"/>
              </a:solidFill>
            </a:ln>
            <a:effectLst>
              <a:outerShdw blurRad="381000" dist="76200" dir="5400000" algn="t" rotWithShape="0">
                <a:prstClr val="black">
                  <a:alpha val="28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algn="ctr"/>
              <a:endParaRPr lang="es-SV" sz="70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13" name="61 Elipse"/>
            <p:cNvSpPr>
              <a:spLocks noChangeAspect="1"/>
            </p:cNvSpPr>
            <p:nvPr/>
          </p:nvSpPr>
          <p:spPr>
            <a:xfrm rot="20700000">
              <a:off x="7588843" y="4930143"/>
              <a:ext cx="1755196" cy="17551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s-MX" sz="2400" dirty="0">
                  <a:solidFill>
                    <a:schemeClr val="accent3">
                      <a:lumMod val="50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 Extrabold" panose="020B0906030804020204" pitchFamily="34" charset="0"/>
                </a:rPr>
                <a:t>02</a:t>
              </a:r>
            </a:p>
          </p:txBody>
        </p:sp>
      </p:grpSp>
      <p:grpSp>
        <p:nvGrpSpPr>
          <p:cNvPr id="14" name="134 Grupo"/>
          <p:cNvGrpSpPr/>
          <p:nvPr/>
        </p:nvGrpSpPr>
        <p:grpSpPr>
          <a:xfrm>
            <a:off x="3896902" y="4132150"/>
            <a:ext cx="2809561" cy="1045372"/>
            <a:chOff x="5859434" y="8059559"/>
            <a:chExt cx="7740340" cy="2880000"/>
          </a:xfrm>
        </p:grpSpPr>
        <p:sp>
          <p:nvSpPr>
            <p:cNvPr id="15" name="3 Elipse"/>
            <p:cNvSpPr>
              <a:spLocks noChangeAspect="1"/>
            </p:cNvSpPr>
            <p:nvPr/>
          </p:nvSpPr>
          <p:spPr bwMode="auto">
            <a:xfrm>
              <a:off x="5859434" y="8059559"/>
              <a:ext cx="7740340" cy="2880000"/>
            </a:xfrm>
            <a:custGeom>
              <a:avLst/>
              <a:gdLst/>
              <a:ahLst/>
              <a:cxnLst/>
              <a:rect l="l" t="t" r="r" b="b"/>
              <a:pathLst>
                <a:path w="7740340" h="2880000">
                  <a:moveTo>
                    <a:pt x="6300340" y="0"/>
                  </a:moveTo>
                  <a:cubicBezTo>
                    <a:pt x="7095630" y="0"/>
                    <a:pt x="7740340" y="644710"/>
                    <a:pt x="7740340" y="1440000"/>
                  </a:cubicBezTo>
                  <a:cubicBezTo>
                    <a:pt x="7740340" y="2235290"/>
                    <a:pt x="7095630" y="2880000"/>
                    <a:pt x="6300340" y="2880000"/>
                  </a:cubicBezTo>
                  <a:cubicBezTo>
                    <a:pt x="5885156" y="2880000"/>
                    <a:pt x="5511010" y="2704290"/>
                    <a:pt x="5249309" y="2422148"/>
                  </a:cubicBezTo>
                  <a:cubicBezTo>
                    <a:pt x="5248757" y="2422489"/>
                    <a:pt x="5248171" y="2422758"/>
                    <a:pt x="5247585" y="2423026"/>
                  </a:cubicBezTo>
                  <a:cubicBezTo>
                    <a:pt x="4787435" y="1899251"/>
                    <a:pt x="4143967" y="1574656"/>
                    <a:pt x="3432088" y="1574656"/>
                  </a:cubicBezTo>
                  <a:cubicBezTo>
                    <a:pt x="2839826" y="1574656"/>
                    <a:pt x="2294917" y="1799332"/>
                    <a:pt x="1866084" y="2179330"/>
                  </a:cubicBezTo>
                  <a:cubicBezTo>
                    <a:pt x="1669871" y="2389407"/>
                    <a:pt x="1390260" y="2520120"/>
                    <a:pt x="1080120" y="2520120"/>
                  </a:cubicBezTo>
                  <a:cubicBezTo>
                    <a:pt x="483586" y="2520120"/>
                    <a:pt x="0" y="2036534"/>
                    <a:pt x="0" y="1440000"/>
                  </a:cubicBezTo>
                  <a:cubicBezTo>
                    <a:pt x="0" y="843466"/>
                    <a:pt x="483586" y="359880"/>
                    <a:pt x="1080120" y="359880"/>
                  </a:cubicBezTo>
                  <a:cubicBezTo>
                    <a:pt x="1411226" y="359880"/>
                    <a:pt x="1707536" y="508864"/>
                    <a:pt x="1905271" y="743788"/>
                  </a:cubicBezTo>
                  <a:cubicBezTo>
                    <a:pt x="2329616" y="1096551"/>
                    <a:pt x="2861566" y="1304626"/>
                    <a:pt x="3438438" y="1304626"/>
                  </a:cubicBezTo>
                  <a:cubicBezTo>
                    <a:pt x="4089499" y="1304626"/>
                    <a:pt x="4683338" y="1039592"/>
                    <a:pt x="5130819" y="602053"/>
                  </a:cubicBezTo>
                  <a:cubicBezTo>
                    <a:pt x="5391019" y="237165"/>
                    <a:pt x="5817983" y="0"/>
                    <a:pt x="6300340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</a:ln>
            <a:effectLst>
              <a:outerShdw blurRad="381000" dist="76200" dir="5400000" algn="t" rotWithShape="0">
                <a:prstClr val="black">
                  <a:alpha val="28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algn="ctr"/>
              <a:endParaRPr lang="es-SV" sz="700"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16" name="60 Elipse"/>
            <p:cNvSpPr>
              <a:spLocks noChangeAspect="1"/>
            </p:cNvSpPr>
            <p:nvPr/>
          </p:nvSpPr>
          <p:spPr>
            <a:xfrm>
              <a:off x="6066371" y="8621595"/>
              <a:ext cx="1755195" cy="17551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s-MX" sz="2400" dirty="0">
                  <a:solidFill>
                    <a:schemeClr val="accent1">
                      <a:lumMod val="50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Open Sans Extrabold" panose="020B0906030804020204" pitchFamily="34" charset="0"/>
                </a:rPr>
                <a:t>01</a:t>
              </a:r>
            </a:p>
          </p:txBody>
        </p:sp>
      </p:grpSp>
      <p:sp>
        <p:nvSpPr>
          <p:cNvPr id="17" name="50 Elipse"/>
          <p:cNvSpPr/>
          <p:nvPr/>
        </p:nvSpPr>
        <p:spPr>
          <a:xfrm>
            <a:off x="5732961" y="4204020"/>
            <a:ext cx="901633" cy="901633"/>
          </a:xfrm>
          <a:prstGeom prst="ellipse">
            <a:avLst/>
          </a:prstGeom>
          <a:solidFill>
            <a:schemeClr val="bg1"/>
          </a:solidFill>
          <a:ln w="28575" cap="rnd" cmpd="sng">
            <a:noFill/>
            <a:bevel/>
          </a:ln>
          <a:effectLst>
            <a:innerShdw blurRad="177800" dist="25400">
              <a:prstClr val="black"/>
            </a:innerShdw>
          </a:effectLst>
          <a:scene3d>
            <a:camera prst="orthographicFront"/>
            <a:lightRig rig="contrasting" dir="t"/>
          </a:scene3d>
          <a:sp3d prstMaterial="metal">
            <a:bevelT w="0" h="0" prst="coolSlant"/>
            <a:contourClr>
              <a:srgbClr val="BEC7C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991" rIns="0" bIns="91991" rtlCol="0" anchor="ctr"/>
          <a:lstStyle/>
          <a:p>
            <a:pPr algn="ctr">
              <a:lnSpc>
                <a:spcPct val="125000"/>
              </a:lnSpc>
            </a:pPr>
            <a:r>
              <a:rPr lang="es-MX" sz="2000" b="1" kern="1000" dirty="0">
                <a:solidFill>
                  <a:schemeClr val="bg1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Open Sans Condensed" panose="020B0604020202020204" charset="0"/>
              </a:rPr>
              <a:t>STEP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6F15BA9-F5B8-1FFC-599A-3D1F2EA372C3}"/>
              </a:ext>
            </a:extLst>
          </p:cNvPr>
          <p:cNvSpPr/>
          <p:nvPr/>
        </p:nvSpPr>
        <p:spPr>
          <a:xfrm>
            <a:off x="5897881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65081" y="547404"/>
            <a:ext cx="5661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K</a:t>
            </a:r>
            <a:r>
              <a:rPr lang="en-US" altLang="zh-CN" sz="3600" b="1" dirty="0" err="1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Means</a:t>
            </a:r>
            <a:r>
              <a:rPr lang="en-US" altLang="zh-CN" sz="3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聚类：原理</a:t>
            </a:r>
            <a:endParaRPr lang="id-ID" sz="36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sp>
        <p:nvSpPr>
          <p:cNvPr id="61" name="Rectangle 21">
            <a:extLst>
              <a:ext uri="{FF2B5EF4-FFF2-40B4-BE49-F238E27FC236}">
                <a16:creationId xmlns:a16="http://schemas.microsoft.com/office/drawing/2014/main" id="{6466F486-C33F-0065-F18C-C17370E3ED8F}"/>
              </a:ext>
            </a:extLst>
          </p:cNvPr>
          <p:cNvSpPr/>
          <p:nvPr/>
        </p:nvSpPr>
        <p:spPr>
          <a:xfrm>
            <a:off x="1336496" y="4470036"/>
            <a:ext cx="2434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343"/>
            <a:r>
              <a:rPr lang="zh-CN" altLang="en-US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确定聚类类数 </a:t>
            </a:r>
            <a:r>
              <a:rPr lang="en-US" altLang="zh-CN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K</a:t>
            </a:r>
            <a:endParaRPr lang="id-ID" altLang="zh-CN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sp>
        <p:nvSpPr>
          <p:cNvPr id="68" name="Rectangle 21">
            <a:extLst>
              <a:ext uri="{FF2B5EF4-FFF2-40B4-BE49-F238E27FC236}">
                <a16:creationId xmlns:a16="http://schemas.microsoft.com/office/drawing/2014/main" id="{3F3DE0D4-E765-553B-314D-C4C78D8B4E07}"/>
              </a:ext>
            </a:extLst>
          </p:cNvPr>
          <p:cNvSpPr/>
          <p:nvPr/>
        </p:nvSpPr>
        <p:spPr>
          <a:xfrm>
            <a:off x="600889" y="2131733"/>
            <a:ext cx="404791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343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选取 </a:t>
            </a:r>
            <a:r>
              <a:rPr lang="en-US" altLang="zh-CN" sz="16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K </a:t>
            </a:r>
            <a:r>
              <a:rPr lang="zh-CN" altLang="en-US" sz="16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个样本作为初始类中心</a:t>
            </a:r>
            <a:endParaRPr lang="en-US" altLang="zh-CN" sz="1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  <a:p>
            <a:pPr algn="r" defTabSz="1828343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每个对象分配给最近的聚类中心</a:t>
            </a:r>
            <a:endParaRPr lang="id-ID" altLang="zh-CN" sz="1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sp>
        <p:nvSpPr>
          <p:cNvPr id="69" name="Rectangle 21">
            <a:extLst>
              <a:ext uri="{FF2B5EF4-FFF2-40B4-BE49-F238E27FC236}">
                <a16:creationId xmlns:a16="http://schemas.microsoft.com/office/drawing/2014/main" id="{FD816731-D167-D7CB-6AA4-8D4C12C3778F}"/>
              </a:ext>
            </a:extLst>
          </p:cNvPr>
          <p:cNvSpPr/>
          <p:nvPr/>
        </p:nvSpPr>
        <p:spPr>
          <a:xfrm>
            <a:off x="7661804" y="2088292"/>
            <a:ext cx="337725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343">
              <a:lnSpc>
                <a:spcPct val="150000"/>
              </a:lnSpc>
            </a:pPr>
            <a:r>
              <a:rPr lang="zh-CN" altLang="en-US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循环重新归类</a:t>
            </a:r>
            <a:endParaRPr lang="en-US" altLang="zh-CN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  <a:p>
            <a:pPr defTabSz="1828343">
              <a:lnSpc>
                <a:spcPct val="150000"/>
              </a:lnSpc>
            </a:pPr>
            <a:r>
              <a:rPr lang="zh-CN" altLang="en-US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（距离最近原则）</a:t>
            </a:r>
            <a:endParaRPr lang="id-ID" altLang="zh-CN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sp>
        <p:nvSpPr>
          <p:cNvPr id="70" name="Rectangle 21">
            <a:extLst>
              <a:ext uri="{FF2B5EF4-FFF2-40B4-BE49-F238E27FC236}">
                <a16:creationId xmlns:a16="http://schemas.microsoft.com/office/drawing/2014/main" id="{2BF27038-D2F4-4981-DF61-7D68B10918C9}"/>
              </a:ext>
            </a:extLst>
          </p:cNvPr>
          <p:cNvSpPr/>
          <p:nvPr/>
        </p:nvSpPr>
        <p:spPr>
          <a:xfrm>
            <a:off x="8750869" y="4260940"/>
            <a:ext cx="404791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343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类内距离最小</a:t>
            </a:r>
            <a:endParaRPr lang="en-US" altLang="zh-CN" sz="1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  <a:p>
            <a:pPr defTabSz="1828343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类间距离最大时停止迭代</a:t>
            </a:r>
            <a:endParaRPr lang="id-ID" altLang="zh-CN" sz="1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0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6" grpId="0"/>
      <p:bldP spid="61" grpId="0"/>
      <p:bldP spid="68" grpId="0"/>
      <p:bldP spid="69" grpId="0"/>
      <p:bldP spid="7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7673202" y="950629"/>
            <a:ext cx="316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聚类结果</a:t>
            </a:r>
            <a:endParaRPr lang="id-ID" sz="54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6763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66763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6">
            <a:extLst>
              <a:ext uri="{FF2B5EF4-FFF2-40B4-BE49-F238E27FC236}">
                <a16:creationId xmlns:a16="http://schemas.microsoft.com/office/drawing/2014/main" id="{047B67B4-B0BF-35F3-D4A8-60C2187F63DB}"/>
              </a:ext>
            </a:extLst>
          </p:cNvPr>
          <p:cNvGrpSpPr/>
          <p:nvPr/>
        </p:nvGrpSpPr>
        <p:grpSpPr>
          <a:xfrm>
            <a:off x="7673202" y="3325649"/>
            <a:ext cx="3205910" cy="2430769"/>
            <a:chOff x="5937004" y="1035780"/>
            <a:chExt cx="3171281" cy="2404513"/>
          </a:xfrm>
        </p:grpSpPr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1962D5C0-BF5D-5DF9-A4FC-1025FAD2EE6C}"/>
                </a:ext>
              </a:extLst>
            </p:cNvPr>
            <p:cNvGrpSpPr/>
            <p:nvPr/>
          </p:nvGrpSpPr>
          <p:grpSpPr>
            <a:xfrm>
              <a:off x="6517290" y="1035780"/>
              <a:ext cx="2010710" cy="1731246"/>
              <a:chOff x="6503251" y="2399959"/>
              <a:chExt cx="2258869" cy="1944914"/>
            </a:xfrm>
          </p:grpSpPr>
          <p:grpSp>
            <p:nvGrpSpPr>
              <p:cNvPr id="6" name="Group 19">
                <a:extLst>
                  <a:ext uri="{FF2B5EF4-FFF2-40B4-BE49-F238E27FC236}">
                    <a16:creationId xmlns:a16="http://schemas.microsoft.com/office/drawing/2014/main" id="{30C635F2-AC58-98FF-0850-C32711E0450C}"/>
                  </a:ext>
                </a:extLst>
              </p:cNvPr>
              <p:cNvGrpSpPr/>
              <p:nvPr/>
            </p:nvGrpSpPr>
            <p:grpSpPr>
              <a:xfrm>
                <a:off x="6660686" y="2399959"/>
                <a:ext cx="1944914" cy="1944914"/>
                <a:chOff x="3664739" y="2432236"/>
                <a:chExt cx="1944914" cy="1944914"/>
              </a:xfrm>
            </p:grpSpPr>
            <p:sp>
              <p:nvSpPr>
                <p:cNvPr id="8" name="Oval 21">
                  <a:extLst>
                    <a:ext uri="{FF2B5EF4-FFF2-40B4-BE49-F238E27FC236}">
                      <a16:creationId xmlns:a16="http://schemas.microsoft.com/office/drawing/2014/main" id="{407CE34E-A8BD-011D-3776-C25EFAA2AD76}"/>
                    </a:ext>
                  </a:extLst>
                </p:cNvPr>
                <p:cNvSpPr/>
                <p:nvPr/>
              </p:nvSpPr>
              <p:spPr>
                <a:xfrm>
                  <a:off x="3664739" y="2432236"/>
                  <a:ext cx="1944914" cy="194491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8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" name="Partial Circle 22">
                  <a:extLst>
                    <a:ext uri="{FF2B5EF4-FFF2-40B4-BE49-F238E27FC236}">
                      <a16:creationId xmlns:a16="http://schemas.microsoft.com/office/drawing/2014/main" id="{C321F1BC-BF94-3A38-5AD2-3D366346EED8}"/>
                    </a:ext>
                  </a:extLst>
                </p:cNvPr>
                <p:cNvSpPr/>
                <p:nvPr/>
              </p:nvSpPr>
              <p:spPr>
                <a:xfrm>
                  <a:off x="3664739" y="2433150"/>
                  <a:ext cx="1944000" cy="1944000"/>
                </a:xfrm>
                <a:prstGeom prst="pie">
                  <a:avLst>
                    <a:gd name="adj1" fmla="val 1924894"/>
                    <a:gd name="adj2" fmla="val 18203196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800">
                    <a:solidFill>
                      <a:schemeClr val="tx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" name="Oval 23">
                  <a:extLst>
                    <a:ext uri="{FF2B5EF4-FFF2-40B4-BE49-F238E27FC236}">
                      <a16:creationId xmlns:a16="http://schemas.microsoft.com/office/drawing/2014/main" id="{5CA450C8-488D-85AB-B979-7306FB106942}"/>
                    </a:ext>
                  </a:extLst>
                </p:cNvPr>
                <p:cNvSpPr/>
                <p:nvPr/>
              </p:nvSpPr>
              <p:spPr>
                <a:xfrm>
                  <a:off x="3890628" y="2657668"/>
                  <a:ext cx="1492222" cy="14922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8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7" name="TextBox 20">
                <a:extLst>
                  <a:ext uri="{FF2B5EF4-FFF2-40B4-BE49-F238E27FC236}">
                    <a16:creationId xmlns:a16="http://schemas.microsoft.com/office/drawing/2014/main" id="{A8CE11C4-4482-9905-0548-69236C84BA37}"/>
                  </a:ext>
                </a:extLst>
              </p:cNvPr>
              <p:cNvSpPr txBox="1"/>
              <p:nvPr/>
            </p:nvSpPr>
            <p:spPr>
              <a:xfrm>
                <a:off x="6503251" y="2978170"/>
                <a:ext cx="2258869" cy="78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>
                        <a:lumMod val="50000"/>
                      </a:schemeClr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Segoe UI Light" panose="020B0502040204020203" pitchFamily="34" charset="0"/>
                  </a:rPr>
                  <a:t>71</a:t>
                </a:r>
                <a:r>
                  <a:rPr lang="id-ID" sz="4000" b="1" dirty="0">
                    <a:solidFill>
                      <a:schemeClr val="bg1">
                        <a:lumMod val="50000"/>
                      </a:schemeClr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Segoe UI Light" panose="020B0502040204020203" pitchFamily="34" charset="0"/>
                  </a:rPr>
                  <a:t>%</a:t>
                </a:r>
                <a:endParaRPr lang="en-US" sz="4000" b="1" dirty="0">
                  <a:solidFill>
                    <a:schemeClr val="bg1">
                      <a:lumMod val="50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5" name="Rectangle 18">
              <a:extLst>
                <a:ext uri="{FF2B5EF4-FFF2-40B4-BE49-F238E27FC236}">
                  <a16:creationId xmlns:a16="http://schemas.microsoft.com/office/drawing/2014/main" id="{BA913979-C695-40DF-620A-C1AD14410348}"/>
                </a:ext>
              </a:extLst>
            </p:cNvPr>
            <p:cNvSpPr/>
            <p:nvPr/>
          </p:nvSpPr>
          <p:spPr>
            <a:xfrm>
              <a:off x="5937004" y="2947715"/>
              <a:ext cx="3171281" cy="492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Segoe UI Light" panose="020B0502040204020203" pitchFamily="34" charset="0"/>
                </a:rPr>
                <a:t>ACCURACY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056BE27-C8DB-7F65-2B33-D7BCBC898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5" y="0"/>
            <a:ext cx="6236967" cy="63255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739D27F-160F-323C-C862-072FB47C81A3}"/>
              </a:ext>
            </a:extLst>
          </p:cNvPr>
          <p:cNvSpPr/>
          <p:nvPr/>
        </p:nvSpPr>
        <p:spPr>
          <a:xfrm>
            <a:off x="-28399" y="1602"/>
            <a:ext cx="7024817" cy="6857968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709327" y="2077176"/>
            <a:ext cx="8383460" cy="2306878"/>
            <a:chOff x="2708206" y="2787881"/>
            <a:chExt cx="8642718" cy="678234"/>
          </a:xfrm>
        </p:grpSpPr>
        <p:sp>
          <p:nvSpPr>
            <p:cNvPr id="22" name="Rectangle 21"/>
            <p:cNvSpPr/>
            <p:nvPr/>
          </p:nvSpPr>
          <p:spPr>
            <a:xfrm>
              <a:off x="4343777" y="3257993"/>
              <a:ext cx="6903299" cy="208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828343"/>
              <a:r>
                <a:rPr lang="zh-CN" altLang="en-US" sz="4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基于 </a:t>
              </a:r>
              <a:r>
                <a:rPr lang="en-US" altLang="zh-CN" sz="4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RNN </a:t>
              </a:r>
              <a:r>
                <a:rPr lang="zh-CN" altLang="en-US" sz="4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的歌词生成</a:t>
              </a:r>
              <a:endParaRPr lang="id-ID" altLang="zh-CN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08206" y="2787881"/>
              <a:ext cx="8642718" cy="408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14000"/>
                </a:lnSpc>
                <a:defRPr/>
              </a:pPr>
              <a:r>
                <a:rPr lang="en-US" sz="80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Part</a:t>
              </a:r>
              <a:r>
                <a:rPr lang="id-ID" sz="80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 0</a:t>
              </a:r>
              <a:r>
                <a:rPr lang="en-US" altLang="zh-CN" sz="80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4</a:t>
              </a:r>
              <a:endParaRPr lang="id-ID" sz="8000" b="1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alibri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844435B1-6536-8B2E-E8BF-BFC3C883266B}"/>
              </a:ext>
            </a:extLst>
          </p:cNvPr>
          <p:cNvSpPr/>
          <p:nvPr/>
        </p:nvSpPr>
        <p:spPr>
          <a:xfrm>
            <a:off x="5794888" y="0"/>
            <a:ext cx="477656" cy="48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5810F22-5E1C-7059-978A-E5FF34654C83}"/>
              </a:ext>
            </a:extLst>
          </p:cNvPr>
          <p:cNvGrpSpPr/>
          <p:nvPr/>
        </p:nvGrpSpPr>
        <p:grpSpPr>
          <a:xfrm>
            <a:off x="7857349" y="-1179532"/>
            <a:ext cx="5683076" cy="7889226"/>
            <a:chOff x="7857349" y="-1179532"/>
            <a:chExt cx="5683076" cy="788922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09F444C-566E-11AF-4313-32DA29B513D6}"/>
                </a:ext>
              </a:extLst>
            </p:cNvPr>
            <p:cNvGrpSpPr/>
            <p:nvPr/>
          </p:nvGrpSpPr>
          <p:grpSpPr>
            <a:xfrm>
              <a:off x="7857349" y="-1179532"/>
              <a:ext cx="5683076" cy="7889226"/>
              <a:chOff x="4292743" y="1076988"/>
              <a:chExt cx="3676199" cy="5103286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652BC10-1D17-C905-C0B9-1A5F5B9154AF}"/>
                  </a:ext>
                </a:extLst>
              </p:cNvPr>
              <p:cNvGrpSpPr/>
              <p:nvPr/>
            </p:nvGrpSpPr>
            <p:grpSpPr>
              <a:xfrm>
                <a:off x="4292743" y="1076988"/>
                <a:ext cx="3676199" cy="5103286"/>
                <a:chOff x="4642521" y="2086192"/>
                <a:chExt cx="2820238" cy="3915045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5985273" y="2108868"/>
                  <a:ext cx="630401" cy="3252264"/>
                  <a:chOff x="5985273" y="2108868"/>
                  <a:chExt cx="630401" cy="3252264"/>
                </a:xfrm>
              </p:grpSpPr>
              <p:sp>
                <p:nvSpPr>
                  <p:cNvPr id="33" name="Forma libre 5"/>
                  <p:cNvSpPr/>
                  <p:nvPr/>
                </p:nvSpPr>
                <p:spPr bwMode="auto">
                  <a:xfrm flipH="1">
                    <a:off x="5985273" y="2593724"/>
                    <a:ext cx="362974" cy="2767408"/>
                  </a:xfrm>
                  <a:custGeom>
                    <a:avLst/>
                    <a:gdLst>
                      <a:gd name="connsiteX0" fmla="*/ 155651 w 2712817"/>
                      <a:gd name="connsiteY0" fmla="*/ 0 h 5295900"/>
                      <a:gd name="connsiteX1" fmla="*/ 231851 w 2712817"/>
                      <a:gd name="connsiteY1" fmla="*/ 1390650 h 5295900"/>
                      <a:gd name="connsiteX2" fmla="*/ 2365451 w 2712817"/>
                      <a:gd name="connsiteY2" fmla="*/ 2724150 h 5295900"/>
                      <a:gd name="connsiteX3" fmla="*/ 2708351 w 2712817"/>
                      <a:gd name="connsiteY3" fmla="*/ 5295900 h 5295900"/>
                      <a:gd name="connsiteX4" fmla="*/ 2708351 w 2712817"/>
                      <a:gd name="connsiteY4" fmla="*/ 5295900 h 5295900"/>
                      <a:gd name="connsiteX0" fmla="*/ 111648 w 2773589"/>
                      <a:gd name="connsiteY0" fmla="*/ 0 h 5343525"/>
                      <a:gd name="connsiteX1" fmla="*/ 292623 w 2773589"/>
                      <a:gd name="connsiteY1" fmla="*/ 1438275 h 5343525"/>
                      <a:gd name="connsiteX2" fmla="*/ 2426223 w 2773589"/>
                      <a:gd name="connsiteY2" fmla="*/ 2771775 h 5343525"/>
                      <a:gd name="connsiteX3" fmla="*/ 2769123 w 2773589"/>
                      <a:gd name="connsiteY3" fmla="*/ 5343525 h 5343525"/>
                      <a:gd name="connsiteX4" fmla="*/ 2769123 w 2773589"/>
                      <a:gd name="connsiteY4" fmla="*/ 5343525 h 5343525"/>
                      <a:gd name="connsiteX0" fmla="*/ 58965 w 2720906"/>
                      <a:gd name="connsiteY0" fmla="*/ 0 h 5343525"/>
                      <a:gd name="connsiteX1" fmla="*/ 239940 w 2720906"/>
                      <a:gd name="connsiteY1" fmla="*/ 1438275 h 5343525"/>
                      <a:gd name="connsiteX2" fmla="*/ 2373540 w 2720906"/>
                      <a:gd name="connsiteY2" fmla="*/ 2771775 h 5343525"/>
                      <a:gd name="connsiteX3" fmla="*/ 2716440 w 2720906"/>
                      <a:gd name="connsiteY3" fmla="*/ 5343525 h 5343525"/>
                      <a:gd name="connsiteX4" fmla="*/ 2716440 w 2720906"/>
                      <a:gd name="connsiteY4" fmla="*/ 5343525 h 5343525"/>
                      <a:gd name="connsiteX0" fmla="*/ 1798 w 2659857"/>
                      <a:gd name="connsiteY0" fmla="*/ 0 h 5343525"/>
                      <a:gd name="connsiteX1" fmla="*/ 420898 w 2659857"/>
                      <a:gd name="connsiteY1" fmla="*/ 1752600 h 5343525"/>
                      <a:gd name="connsiteX2" fmla="*/ 2316373 w 2659857"/>
                      <a:gd name="connsiteY2" fmla="*/ 2771775 h 5343525"/>
                      <a:gd name="connsiteX3" fmla="*/ 2659273 w 2659857"/>
                      <a:gd name="connsiteY3" fmla="*/ 5343525 h 5343525"/>
                      <a:gd name="connsiteX4" fmla="*/ 2659273 w 2659857"/>
                      <a:gd name="connsiteY4" fmla="*/ 5343525 h 5343525"/>
                      <a:gd name="connsiteX0" fmla="*/ 1310 w 2659158"/>
                      <a:gd name="connsiteY0" fmla="*/ 0 h 5343525"/>
                      <a:gd name="connsiteX1" fmla="*/ 448985 w 2659158"/>
                      <a:gd name="connsiteY1" fmla="*/ 1695450 h 5343525"/>
                      <a:gd name="connsiteX2" fmla="*/ 2315885 w 2659158"/>
                      <a:gd name="connsiteY2" fmla="*/ 2771775 h 5343525"/>
                      <a:gd name="connsiteX3" fmla="*/ 2658785 w 2659158"/>
                      <a:gd name="connsiteY3" fmla="*/ 5343525 h 5343525"/>
                      <a:gd name="connsiteX4" fmla="*/ 2658785 w 2659158"/>
                      <a:gd name="connsiteY4" fmla="*/ 5343525 h 5343525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4" fmla="*/ 2659252 w 2701681"/>
                      <a:gd name="connsiteY4" fmla="*/ 5343525 h 5343525"/>
                      <a:gd name="connsiteX0" fmla="*/ 1777 w 2701681"/>
                      <a:gd name="connsiteY0" fmla="*/ 0 h 5638800"/>
                      <a:gd name="connsiteX1" fmla="*/ 449452 w 2701681"/>
                      <a:gd name="connsiteY1" fmla="*/ 1695450 h 5638800"/>
                      <a:gd name="connsiteX2" fmla="*/ 2487802 w 2701681"/>
                      <a:gd name="connsiteY2" fmla="*/ 2914650 h 5638800"/>
                      <a:gd name="connsiteX3" fmla="*/ 2659252 w 2701681"/>
                      <a:gd name="connsiteY3" fmla="*/ 5343525 h 5638800"/>
                      <a:gd name="connsiteX4" fmla="*/ 2659252 w 2701681"/>
                      <a:gd name="connsiteY4" fmla="*/ 5638800 h 5638800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0" fmla="*/ 1777 w 2685452"/>
                      <a:gd name="connsiteY0" fmla="*/ 0 h 5686425"/>
                      <a:gd name="connsiteX1" fmla="*/ 449452 w 2685452"/>
                      <a:gd name="connsiteY1" fmla="*/ 1695450 h 5686425"/>
                      <a:gd name="connsiteX2" fmla="*/ 2487802 w 2685452"/>
                      <a:gd name="connsiteY2" fmla="*/ 2914650 h 5686425"/>
                      <a:gd name="connsiteX3" fmla="*/ 2625914 w 2685452"/>
                      <a:gd name="connsiteY3" fmla="*/ 5686425 h 5686425"/>
                      <a:gd name="connsiteX0" fmla="*/ 1919 w 2709785"/>
                      <a:gd name="connsiteY0" fmla="*/ 0 h 5686425"/>
                      <a:gd name="connsiteX1" fmla="*/ 449594 w 2709785"/>
                      <a:gd name="connsiteY1" fmla="*/ 1695450 h 5686425"/>
                      <a:gd name="connsiteX2" fmla="*/ 2526044 w 2709785"/>
                      <a:gd name="connsiteY2" fmla="*/ 2771775 h 5686425"/>
                      <a:gd name="connsiteX3" fmla="*/ 2626056 w 2709785"/>
                      <a:gd name="connsiteY3" fmla="*/ 5686425 h 5686425"/>
                      <a:gd name="connsiteX0" fmla="*/ 1919 w 2646871"/>
                      <a:gd name="connsiteY0" fmla="*/ 0 h 5686425"/>
                      <a:gd name="connsiteX1" fmla="*/ 449594 w 2646871"/>
                      <a:gd name="connsiteY1" fmla="*/ 1695450 h 5686425"/>
                      <a:gd name="connsiteX2" fmla="*/ 2526044 w 2646871"/>
                      <a:gd name="connsiteY2" fmla="*/ 2771775 h 5686425"/>
                      <a:gd name="connsiteX3" fmla="*/ 2626056 w 2646871"/>
                      <a:gd name="connsiteY3" fmla="*/ 5686425 h 5686425"/>
                      <a:gd name="connsiteX0" fmla="*/ 1697 w 2625834"/>
                      <a:gd name="connsiteY0" fmla="*/ 0 h 5686425"/>
                      <a:gd name="connsiteX1" fmla="*/ 449372 w 2625834"/>
                      <a:gd name="connsiteY1" fmla="*/ 1695450 h 5686425"/>
                      <a:gd name="connsiteX2" fmla="*/ 2463909 w 2625834"/>
                      <a:gd name="connsiteY2" fmla="*/ 2867025 h 5686425"/>
                      <a:gd name="connsiteX3" fmla="*/ 2625834 w 2625834"/>
                      <a:gd name="connsiteY3" fmla="*/ 5686425 h 5686425"/>
                      <a:gd name="connsiteX0" fmla="*/ 1540 w 2625677"/>
                      <a:gd name="connsiteY0" fmla="*/ 0 h 5686425"/>
                      <a:gd name="connsiteX1" fmla="*/ 449215 w 2625677"/>
                      <a:gd name="connsiteY1" fmla="*/ 1695450 h 5686425"/>
                      <a:gd name="connsiteX2" fmla="*/ 2411365 w 2625677"/>
                      <a:gd name="connsiteY2" fmla="*/ 3033713 h 5686425"/>
                      <a:gd name="connsiteX3" fmla="*/ 2625677 w 2625677"/>
                      <a:gd name="connsiteY3" fmla="*/ 5686425 h 5686425"/>
                      <a:gd name="connsiteX0" fmla="*/ 1811 w 2631698"/>
                      <a:gd name="connsiteY0" fmla="*/ 0 h 5686425"/>
                      <a:gd name="connsiteX1" fmla="*/ 449486 w 2631698"/>
                      <a:gd name="connsiteY1" fmla="*/ 1695450 h 5686425"/>
                      <a:gd name="connsiteX2" fmla="*/ 2497361 w 2631698"/>
                      <a:gd name="connsiteY2" fmla="*/ 3043238 h 5686425"/>
                      <a:gd name="connsiteX3" fmla="*/ 2625948 w 2631698"/>
                      <a:gd name="connsiteY3" fmla="*/ 5686425 h 5686425"/>
                      <a:gd name="connsiteX0" fmla="*/ 2018 w 2661487"/>
                      <a:gd name="connsiteY0" fmla="*/ 0 h 5686425"/>
                      <a:gd name="connsiteX1" fmla="*/ 449693 w 2661487"/>
                      <a:gd name="connsiteY1" fmla="*/ 1695450 h 5686425"/>
                      <a:gd name="connsiteX2" fmla="*/ 2549955 w 2661487"/>
                      <a:gd name="connsiteY2" fmla="*/ 3152776 h 5686425"/>
                      <a:gd name="connsiteX3" fmla="*/ 2626155 w 2661487"/>
                      <a:gd name="connsiteY3" fmla="*/ 5686425 h 5686425"/>
                      <a:gd name="connsiteX0" fmla="*/ 2018 w 2665779"/>
                      <a:gd name="connsiteY0" fmla="*/ 0 h 5686425"/>
                      <a:gd name="connsiteX1" fmla="*/ 449693 w 2665779"/>
                      <a:gd name="connsiteY1" fmla="*/ 1695450 h 5686425"/>
                      <a:gd name="connsiteX2" fmla="*/ 2549955 w 2665779"/>
                      <a:gd name="connsiteY2" fmla="*/ 3152776 h 5686425"/>
                      <a:gd name="connsiteX3" fmla="*/ 2626155 w 2665779"/>
                      <a:gd name="connsiteY3" fmla="*/ 5686425 h 5686425"/>
                      <a:gd name="connsiteX0" fmla="*/ 2018 w 2733545"/>
                      <a:gd name="connsiteY0" fmla="*/ 0 h 5781675"/>
                      <a:gd name="connsiteX1" fmla="*/ 449693 w 2733545"/>
                      <a:gd name="connsiteY1" fmla="*/ 1695450 h 5781675"/>
                      <a:gd name="connsiteX2" fmla="*/ 2549955 w 2733545"/>
                      <a:gd name="connsiteY2" fmla="*/ 3152776 h 5781675"/>
                      <a:gd name="connsiteX3" fmla="*/ 2635680 w 2733545"/>
                      <a:gd name="connsiteY3" fmla="*/ 5781675 h 5781675"/>
                      <a:gd name="connsiteX0" fmla="*/ 2018 w 2638741"/>
                      <a:gd name="connsiteY0" fmla="*/ 0 h 5781675"/>
                      <a:gd name="connsiteX1" fmla="*/ 449693 w 2638741"/>
                      <a:gd name="connsiteY1" fmla="*/ 1695450 h 5781675"/>
                      <a:gd name="connsiteX2" fmla="*/ 2549955 w 2638741"/>
                      <a:gd name="connsiteY2" fmla="*/ 3152776 h 5781675"/>
                      <a:gd name="connsiteX3" fmla="*/ 2635680 w 2638741"/>
                      <a:gd name="connsiteY3" fmla="*/ 5781675 h 5781675"/>
                      <a:gd name="connsiteX0" fmla="*/ 2018 w 2658487"/>
                      <a:gd name="connsiteY0" fmla="*/ 0 h 5781675"/>
                      <a:gd name="connsiteX1" fmla="*/ 449693 w 2658487"/>
                      <a:gd name="connsiteY1" fmla="*/ 1695450 h 5781675"/>
                      <a:gd name="connsiteX2" fmla="*/ 2549955 w 2658487"/>
                      <a:gd name="connsiteY2" fmla="*/ 3152776 h 5781675"/>
                      <a:gd name="connsiteX3" fmla="*/ 2635680 w 2658487"/>
                      <a:gd name="connsiteY3" fmla="*/ 5781675 h 5781675"/>
                      <a:gd name="connsiteX0" fmla="*/ 583915 w 2262484"/>
                      <a:gd name="connsiteY0" fmla="*/ 0 h 7077075"/>
                      <a:gd name="connsiteX1" fmla="*/ 53690 w 2262484"/>
                      <a:gd name="connsiteY1" fmla="*/ 2990850 h 7077075"/>
                      <a:gd name="connsiteX2" fmla="*/ 2153952 w 2262484"/>
                      <a:gd name="connsiteY2" fmla="*/ 4448176 h 7077075"/>
                      <a:gd name="connsiteX3" fmla="*/ 2239677 w 2262484"/>
                      <a:gd name="connsiteY3" fmla="*/ 7077075 h 7077075"/>
                      <a:gd name="connsiteX0" fmla="*/ 733581 w 2247050"/>
                      <a:gd name="connsiteY0" fmla="*/ 0 h 7121525"/>
                      <a:gd name="connsiteX1" fmla="*/ 38256 w 2247050"/>
                      <a:gd name="connsiteY1" fmla="*/ 3035300 h 7121525"/>
                      <a:gd name="connsiteX2" fmla="*/ 2138518 w 2247050"/>
                      <a:gd name="connsiteY2" fmla="*/ 4492626 h 7121525"/>
                      <a:gd name="connsiteX3" fmla="*/ 2224243 w 2247050"/>
                      <a:gd name="connsiteY3" fmla="*/ 7121525 h 7121525"/>
                      <a:gd name="connsiteX0" fmla="*/ 441 w 1505751"/>
                      <a:gd name="connsiteY0" fmla="*/ 0 h 7121525"/>
                      <a:gd name="connsiteX1" fmla="*/ 486216 w 1505751"/>
                      <a:gd name="connsiteY1" fmla="*/ 2736850 h 7121525"/>
                      <a:gd name="connsiteX2" fmla="*/ 1405378 w 1505751"/>
                      <a:gd name="connsiteY2" fmla="*/ 4492626 h 7121525"/>
                      <a:gd name="connsiteX3" fmla="*/ 1491103 w 1505751"/>
                      <a:gd name="connsiteY3" fmla="*/ 7121525 h 7121525"/>
                      <a:gd name="connsiteX0" fmla="*/ 322 w 1499249"/>
                      <a:gd name="connsiteY0" fmla="*/ 0 h 7121525"/>
                      <a:gd name="connsiteX1" fmla="*/ 587697 w 1499249"/>
                      <a:gd name="connsiteY1" fmla="*/ 2673350 h 7121525"/>
                      <a:gd name="connsiteX2" fmla="*/ 1405259 w 1499249"/>
                      <a:gd name="connsiteY2" fmla="*/ 4492626 h 7121525"/>
                      <a:gd name="connsiteX3" fmla="*/ 1490984 w 1499249"/>
                      <a:gd name="connsiteY3" fmla="*/ 7121525 h 7121525"/>
                      <a:gd name="connsiteX0" fmla="*/ 620 w 1499547"/>
                      <a:gd name="connsiteY0" fmla="*/ 0 h 7121525"/>
                      <a:gd name="connsiteX1" fmla="*/ 587995 w 1499547"/>
                      <a:gd name="connsiteY1" fmla="*/ 2673350 h 7121525"/>
                      <a:gd name="connsiteX2" fmla="*/ 1405557 w 1499547"/>
                      <a:gd name="connsiteY2" fmla="*/ 4492626 h 7121525"/>
                      <a:gd name="connsiteX3" fmla="*/ 1491282 w 1499547"/>
                      <a:gd name="connsiteY3" fmla="*/ 7121525 h 7121525"/>
                      <a:gd name="connsiteX0" fmla="*/ 331 w 1533906"/>
                      <a:gd name="connsiteY0" fmla="*/ 0 h 7121525"/>
                      <a:gd name="connsiteX1" fmla="*/ 587706 w 1533906"/>
                      <a:gd name="connsiteY1" fmla="*/ 2673350 h 7121525"/>
                      <a:gd name="connsiteX2" fmla="*/ 1462418 w 1533906"/>
                      <a:gd name="connsiteY2" fmla="*/ 4492626 h 7121525"/>
                      <a:gd name="connsiteX3" fmla="*/ 1490993 w 1533906"/>
                      <a:gd name="connsiteY3" fmla="*/ 7121525 h 7121525"/>
                      <a:gd name="connsiteX0" fmla="*/ 325 w 1509371"/>
                      <a:gd name="connsiteY0" fmla="*/ 0 h 7121525"/>
                      <a:gd name="connsiteX1" fmla="*/ 587700 w 1509371"/>
                      <a:gd name="connsiteY1" fmla="*/ 2673350 h 7121525"/>
                      <a:gd name="connsiteX2" fmla="*/ 1424312 w 1509371"/>
                      <a:gd name="connsiteY2" fmla="*/ 4505326 h 7121525"/>
                      <a:gd name="connsiteX3" fmla="*/ 1490987 w 1509371"/>
                      <a:gd name="connsiteY3" fmla="*/ 7121525 h 7121525"/>
                      <a:gd name="connsiteX0" fmla="*/ 326 w 1517010"/>
                      <a:gd name="connsiteY0" fmla="*/ 0 h 7121525"/>
                      <a:gd name="connsiteX1" fmla="*/ 587701 w 1517010"/>
                      <a:gd name="connsiteY1" fmla="*/ 2673350 h 7121525"/>
                      <a:gd name="connsiteX2" fmla="*/ 1437013 w 1517010"/>
                      <a:gd name="connsiteY2" fmla="*/ 4505326 h 7121525"/>
                      <a:gd name="connsiteX3" fmla="*/ 1490988 w 1517010"/>
                      <a:gd name="connsiteY3" fmla="*/ 7121525 h 7121525"/>
                      <a:gd name="connsiteX0" fmla="*/ 460 w 1517144"/>
                      <a:gd name="connsiteY0" fmla="*/ 0 h 7121525"/>
                      <a:gd name="connsiteX1" fmla="*/ 587835 w 1517144"/>
                      <a:gd name="connsiteY1" fmla="*/ 2673350 h 7121525"/>
                      <a:gd name="connsiteX2" fmla="*/ 1437147 w 1517144"/>
                      <a:gd name="connsiteY2" fmla="*/ 4505326 h 7121525"/>
                      <a:gd name="connsiteX3" fmla="*/ 1491122 w 1517144"/>
                      <a:gd name="connsiteY3" fmla="*/ 7121525 h 7121525"/>
                      <a:gd name="connsiteX0" fmla="*/ 614 w 1522046"/>
                      <a:gd name="connsiteY0" fmla="*/ 0 h 7121525"/>
                      <a:gd name="connsiteX1" fmla="*/ 521314 w 1522046"/>
                      <a:gd name="connsiteY1" fmla="*/ 2673350 h 7121525"/>
                      <a:gd name="connsiteX2" fmla="*/ 1437301 w 1522046"/>
                      <a:gd name="connsiteY2" fmla="*/ 4505326 h 7121525"/>
                      <a:gd name="connsiteX3" fmla="*/ 1491276 w 1522046"/>
                      <a:gd name="connsiteY3" fmla="*/ 7121525 h 7121525"/>
                      <a:gd name="connsiteX0" fmla="*/ 2045 w 1523477"/>
                      <a:gd name="connsiteY0" fmla="*/ 0 h 7121525"/>
                      <a:gd name="connsiteX1" fmla="*/ 522745 w 1523477"/>
                      <a:gd name="connsiteY1" fmla="*/ 2673350 h 7121525"/>
                      <a:gd name="connsiteX2" fmla="*/ 1438732 w 1523477"/>
                      <a:gd name="connsiteY2" fmla="*/ 4505326 h 7121525"/>
                      <a:gd name="connsiteX3" fmla="*/ 1492707 w 1523477"/>
                      <a:gd name="connsiteY3" fmla="*/ 7121525 h 7121525"/>
                      <a:gd name="connsiteX0" fmla="*/ 1559 w 1521360"/>
                      <a:gd name="connsiteY0" fmla="*/ 0 h 7121525"/>
                      <a:gd name="connsiteX1" fmla="*/ 545119 w 1521360"/>
                      <a:gd name="connsiteY1" fmla="*/ 2597150 h 7121525"/>
                      <a:gd name="connsiteX2" fmla="*/ 1438246 w 1521360"/>
                      <a:gd name="connsiteY2" fmla="*/ 4505326 h 7121525"/>
                      <a:gd name="connsiteX3" fmla="*/ 1492221 w 1521360"/>
                      <a:gd name="connsiteY3" fmla="*/ 7121525 h 7121525"/>
                      <a:gd name="connsiteX0" fmla="*/ 351 w 1491013"/>
                      <a:gd name="connsiteY0" fmla="*/ 0 h 7121525"/>
                      <a:gd name="connsiteX1" fmla="*/ 543911 w 1491013"/>
                      <a:gd name="connsiteY1" fmla="*/ 2597150 h 7121525"/>
                      <a:gd name="connsiteX2" fmla="*/ 1329088 w 1491013"/>
                      <a:gd name="connsiteY2" fmla="*/ 4448176 h 7121525"/>
                      <a:gd name="connsiteX3" fmla="*/ 1491013 w 1491013"/>
                      <a:gd name="connsiteY3" fmla="*/ 7121525 h 7121525"/>
                      <a:gd name="connsiteX0" fmla="*/ 359 w 1491216"/>
                      <a:gd name="connsiteY0" fmla="*/ 0 h 7121525"/>
                      <a:gd name="connsiteX1" fmla="*/ 543919 w 1491216"/>
                      <a:gd name="connsiteY1" fmla="*/ 2597150 h 7121525"/>
                      <a:gd name="connsiteX2" fmla="*/ 1379896 w 1491216"/>
                      <a:gd name="connsiteY2" fmla="*/ 4454526 h 7121525"/>
                      <a:gd name="connsiteX3" fmla="*/ 1491021 w 1491216"/>
                      <a:gd name="connsiteY3" fmla="*/ 7121525 h 7121525"/>
                      <a:gd name="connsiteX0" fmla="*/ 358 w 1491020"/>
                      <a:gd name="connsiteY0" fmla="*/ 0 h 7121525"/>
                      <a:gd name="connsiteX1" fmla="*/ 543918 w 1491020"/>
                      <a:gd name="connsiteY1" fmla="*/ 2597150 h 7121525"/>
                      <a:gd name="connsiteX2" fmla="*/ 1367195 w 1491020"/>
                      <a:gd name="connsiteY2" fmla="*/ 4460876 h 7121525"/>
                      <a:gd name="connsiteX3" fmla="*/ 1491020 w 1491020"/>
                      <a:gd name="connsiteY3" fmla="*/ 7121525 h 7121525"/>
                      <a:gd name="connsiteX0" fmla="*/ 355 w 1491017"/>
                      <a:gd name="connsiteY0" fmla="*/ 0 h 7121525"/>
                      <a:gd name="connsiteX1" fmla="*/ 543915 w 1491017"/>
                      <a:gd name="connsiteY1" fmla="*/ 2597150 h 7121525"/>
                      <a:gd name="connsiteX2" fmla="*/ 1348142 w 1491017"/>
                      <a:gd name="connsiteY2" fmla="*/ 4467226 h 7121525"/>
                      <a:gd name="connsiteX3" fmla="*/ 1491017 w 1491017"/>
                      <a:gd name="connsiteY3" fmla="*/ 7121525 h 7121525"/>
                      <a:gd name="connsiteX0" fmla="*/ 347 w 1491009"/>
                      <a:gd name="connsiteY0" fmla="*/ 0 h 7121525"/>
                      <a:gd name="connsiteX1" fmla="*/ 543907 w 1491009"/>
                      <a:gd name="connsiteY1" fmla="*/ 2597150 h 7121525"/>
                      <a:gd name="connsiteX2" fmla="*/ 1303684 w 1491009"/>
                      <a:gd name="connsiteY2" fmla="*/ 4448176 h 7121525"/>
                      <a:gd name="connsiteX3" fmla="*/ 1491009 w 1491009"/>
                      <a:gd name="connsiteY3" fmla="*/ 7121525 h 7121525"/>
                      <a:gd name="connsiteX0" fmla="*/ 348 w 1491010"/>
                      <a:gd name="connsiteY0" fmla="*/ 0 h 7121525"/>
                      <a:gd name="connsiteX1" fmla="*/ 543908 w 1491010"/>
                      <a:gd name="connsiteY1" fmla="*/ 2597150 h 7121525"/>
                      <a:gd name="connsiteX2" fmla="*/ 1316385 w 1491010"/>
                      <a:gd name="connsiteY2" fmla="*/ 4448176 h 7121525"/>
                      <a:gd name="connsiteX3" fmla="*/ 1491010 w 1491010"/>
                      <a:gd name="connsiteY3" fmla="*/ 7121525 h 7121525"/>
                      <a:gd name="connsiteX0" fmla="*/ 353 w 1491015"/>
                      <a:gd name="connsiteY0" fmla="*/ 0 h 7121525"/>
                      <a:gd name="connsiteX1" fmla="*/ 543913 w 1491015"/>
                      <a:gd name="connsiteY1" fmla="*/ 2597150 h 7121525"/>
                      <a:gd name="connsiteX2" fmla="*/ 1341790 w 1491015"/>
                      <a:gd name="connsiteY2" fmla="*/ 4441826 h 7121525"/>
                      <a:gd name="connsiteX3" fmla="*/ 1491015 w 1491015"/>
                      <a:gd name="connsiteY3" fmla="*/ 7121525 h 7121525"/>
                      <a:gd name="connsiteX0" fmla="*/ 353 w 1491015"/>
                      <a:gd name="connsiteY0" fmla="*/ 0 h 7121525"/>
                      <a:gd name="connsiteX1" fmla="*/ 543913 w 1491015"/>
                      <a:gd name="connsiteY1" fmla="*/ 2597150 h 7121525"/>
                      <a:gd name="connsiteX2" fmla="*/ 1341790 w 1491015"/>
                      <a:gd name="connsiteY2" fmla="*/ 4441826 h 7121525"/>
                      <a:gd name="connsiteX3" fmla="*/ 1491015 w 1491015"/>
                      <a:gd name="connsiteY3" fmla="*/ 7121525 h 7121525"/>
                      <a:gd name="connsiteX0" fmla="*/ 353 w 1491015"/>
                      <a:gd name="connsiteY0" fmla="*/ 0 h 7121525"/>
                      <a:gd name="connsiteX1" fmla="*/ 543913 w 1491015"/>
                      <a:gd name="connsiteY1" fmla="*/ 2597150 h 7121525"/>
                      <a:gd name="connsiteX2" fmla="*/ 1341790 w 1491015"/>
                      <a:gd name="connsiteY2" fmla="*/ 4441826 h 7121525"/>
                      <a:gd name="connsiteX3" fmla="*/ 1491015 w 1491015"/>
                      <a:gd name="connsiteY3" fmla="*/ 7121525 h 7121525"/>
                      <a:gd name="connsiteX0" fmla="*/ 353 w 1460059"/>
                      <a:gd name="connsiteY0" fmla="*/ 0 h 7095331"/>
                      <a:gd name="connsiteX1" fmla="*/ 543913 w 1460059"/>
                      <a:gd name="connsiteY1" fmla="*/ 2597150 h 7095331"/>
                      <a:gd name="connsiteX2" fmla="*/ 1341790 w 1460059"/>
                      <a:gd name="connsiteY2" fmla="*/ 4441826 h 7095331"/>
                      <a:gd name="connsiteX3" fmla="*/ 1460059 w 1460059"/>
                      <a:gd name="connsiteY3" fmla="*/ 7095331 h 7095331"/>
                      <a:gd name="connsiteX0" fmla="*/ 353 w 1469584"/>
                      <a:gd name="connsiteY0" fmla="*/ 0 h 7107237"/>
                      <a:gd name="connsiteX1" fmla="*/ 543913 w 1469584"/>
                      <a:gd name="connsiteY1" fmla="*/ 2597150 h 7107237"/>
                      <a:gd name="connsiteX2" fmla="*/ 1341790 w 1469584"/>
                      <a:gd name="connsiteY2" fmla="*/ 4441826 h 7107237"/>
                      <a:gd name="connsiteX3" fmla="*/ 1469584 w 1469584"/>
                      <a:gd name="connsiteY3" fmla="*/ 7107237 h 7107237"/>
                      <a:gd name="connsiteX0" fmla="*/ 353 w 1460059"/>
                      <a:gd name="connsiteY0" fmla="*/ 0 h 7097712"/>
                      <a:gd name="connsiteX1" fmla="*/ 543913 w 1460059"/>
                      <a:gd name="connsiteY1" fmla="*/ 2597150 h 7097712"/>
                      <a:gd name="connsiteX2" fmla="*/ 1341790 w 1460059"/>
                      <a:gd name="connsiteY2" fmla="*/ 4441826 h 7097712"/>
                      <a:gd name="connsiteX3" fmla="*/ 1460059 w 1460059"/>
                      <a:gd name="connsiteY3" fmla="*/ 7097712 h 7097712"/>
                      <a:gd name="connsiteX0" fmla="*/ 353 w 1455296"/>
                      <a:gd name="connsiteY0" fmla="*/ 0 h 7112000"/>
                      <a:gd name="connsiteX1" fmla="*/ 543913 w 1455296"/>
                      <a:gd name="connsiteY1" fmla="*/ 2597150 h 7112000"/>
                      <a:gd name="connsiteX2" fmla="*/ 1341790 w 1455296"/>
                      <a:gd name="connsiteY2" fmla="*/ 4441826 h 7112000"/>
                      <a:gd name="connsiteX3" fmla="*/ 1455296 w 1455296"/>
                      <a:gd name="connsiteY3" fmla="*/ 7112000 h 7112000"/>
                      <a:gd name="connsiteX0" fmla="*/ 353 w 1460058"/>
                      <a:gd name="connsiteY0" fmla="*/ 0 h 7109618"/>
                      <a:gd name="connsiteX1" fmla="*/ 543913 w 1460058"/>
                      <a:gd name="connsiteY1" fmla="*/ 2597150 h 7109618"/>
                      <a:gd name="connsiteX2" fmla="*/ 1341790 w 1460058"/>
                      <a:gd name="connsiteY2" fmla="*/ 4441826 h 7109618"/>
                      <a:gd name="connsiteX3" fmla="*/ 1460058 w 1460058"/>
                      <a:gd name="connsiteY3" fmla="*/ 7109618 h 7109618"/>
                      <a:gd name="connsiteX0" fmla="*/ 353 w 1465492"/>
                      <a:gd name="connsiteY0" fmla="*/ 0 h 7109618"/>
                      <a:gd name="connsiteX1" fmla="*/ 543913 w 1465492"/>
                      <a:gd name="connsiteY1" fmla="*/ 2597150 h 7109618"/>
                      <a:gd name="connsiteX2" fmla="*/ 1341790 w 1465492"/>
                      <a:gd name="connsiteY2" fmla="*/ 4441826 h 7109618"/>
                      <a:gd name="connsiteX3" fmla="*/ 1460058 w 1465492"/>
                      <a:gd name="connsiteY3" fmla="*/ 7109618 h 7109618"/>
                      <a:gd name="connsiteX0" fmla="*/ 353 w 1462738"/>
                      <a:gd name="connsiteY0" fmla="*/ 0 h 7109618"/>
                      <a:gd name="connsiteX1" fmla="*/ 543913 w 1462738"/>
                      <a:gd name="connsiteY1" fmla="*/ 2597150 h 7109618"/>
                      <a:gd name="connsiteX2" fmla="*/ 1341790 w 1462738"/>
                      <a:gd name="connsiteY2" fmla="*/ 4441826 h 7109618"/>
                      <a:gd name="connsiteX3" fmla="*/ 1460058 w 1462738"/>
                      <a:gd name="connsiteY3" fmla="*/ 7109618 h 7109618"/>
                      <a:gd name="connsiteX0" fmla="*/ 353 w 1461270"/>
                      <a:gd name="connsiteY0" fmla="*/ 0 h 7109618"/>
                      <a:gd name="connsiteX1" fmla="*/ 543913 w 1461270"/>
                      <a:gd name="connsiteY1" fmla="*/ 2597150 h 7109618"/>
                      <a:gd name="connsiteX2" fmla="*/ 1341790 w 1461270"/>
                      <a:gd name="connsiteY2" fmla="*/ 4441826 h 7109618"/>
                      <a:gd name="connsiteX3" fmla="*/ 1460058 w 1461270"/>
                      <a:gd name="connsiteY3" fmla="*/ 7109618 h 7109618"/>
                      <a:gd name="connsiteX0" fmla="*/ 353 w 1460647"/>
                      <a:gd name="connsiteY0" fmla="*/ 0 h 7109618"/>
                      <a:gd name="connsiteX1" fmla="*/ 543913 w 1460647"/>
                      <a:gd name="connsiteY1" fmla="*/ 2597150 h 7109618"/>
                      <a:gd name="connsiteX2" fmla="*/ 1341790 w 1460647"/>
                      <a:gd name="connsiteY2" fmla="*/ 4441826 h 7109618"/>
                      <a:gd name="connsiteX3" fmla="*/ 1460058 w 1460647"/>
                      <a:gd name="connsiteY3" fmla="*/ 7109618 h 7109618"/>
                      <a:gd name="connsiteX0" fmla="*/ 360 w 1464525"/>
                      <a:gd name="connsiteY0" fmla="*/ 0 h 7109618"/>
                      <a:gd name="connsiteX1" fmla="*/ 543920 w 1464525"/>
                      <a:gd name="connsiteY1" fmla="*/ 2597150 h 7109618"/>
                      <a:gd name="connsiteX2" fmla="*/ 1383072 w 1464525"/>
                      <a:gd name="connsiteY2" fmla="*/ 4438651 h 7109618"/>
                      <a:gd name="connsiteX3" fmla="*/ 1460065 w 1464525"/>
                      <a:gd name="connsiteY3" fmla="*/ 7109618 h 7109618"/>
                      <a:gd name="connsiteX0" fmla="*/ 373 w 1500602"/>
                      <a:gd name="connsiteY0" fmla="*/ 0 h 7109618"/>
                      <a:gd name="connsiteX1" fmla="*/ 543933 w 1500602"/>
                      <a:gd name="connsiteY1" fmla="*/ 2597150 h 7109618"/>
                      <a:gd name="connsiteX2" fmla="*/ 1452935 w 1500602"/>
                      <a:gd name="connsiteY2" fmla="*/ 4435476 h 7109618"/>
                      <a:gd name="connsiteX3" fmla="*/ 1460078 w 1500602"/>
                      <a:gd name="connsiteY3" fmla="*/ 7109618 h 7109618"/>
                      <a:gd name="connsiteX0" fmla="*/ 365 w 1473726"/>
                      <a:gd name="connsiteY0" fmla="*/ 0 h 7109618"/>
                      <a:gd name="connsiteX1" fmla="*/ 543925 w 1473726"/>
                      <a:gd name="connsiteY1" fmla="*/ 2597150 h 7109618"/>
                      <a:gd name="connsiteX2" fmla="*/ 1408477 w 1473726"/>
                      <a:gd name="connsiteY2" fmla="*/ 4486276 h 7109618"/>
                      <a:gd name="connsiteX3" fmla="*/ 1460070 w 1473726"/>
                      <a:gd name="connsiteY3" fmla="*/ 7109618 h 7109618"/>
                      <a:gd name="connsiteX0" fmla="*/ 361 w 1464526"/>
                      <a:gd name="connsiteY0" fmla="*/ 0 h 7109618"/>
                      <a:gd name="connsiteX1" fmla="*/ 543921 w 1464526"/>
                      <a:gd name="connsiteY1" fmla="*/ 2597150 h 7109618"/>
                      <a:gd name="connsiteX2" fmla="*/ 1383073 w 1464526"/>
                      <a:gd name="connsiteY2" fmla="*/ 4479926 h 7109618"/>
                      <a:gd name="connsiteX3" fmla="*/ 1460066 w 1464526"/>
                      <a:gd name="connsiteY3" fmla="*/ 7109618 h 7109618"/>
                      <a:gd name="connsiteX0" fmla="*/ 363 w 1469594"/>
                      <a:gd name="connsiteY0" fmla="*/ 0 h 7109618"/>
                      <a:gd name="connsiteX1" fmla="*/ 543923 w 1469594"/>
                      <a:gd name="connsiteY1" fmla="*/ 2597150 h 7109618"/>
                      <a:gd name="connsiteX2" fmla="*/ 1398950 w 1469594"/>
                      <a:gd name="connsiteY2" fmla="*/ 4489451 h 7109618"/>
                      <a:gd name="connsiteX3" fmla="*/ 1460068 w 1469594"/>
                      <a:gd name="connsiteY3" fmla="*/ 7109618 h 7109618"/>
                      <a:gd name="connsiteX0" fmla="*/ 362 w 1466262"/>
                      <a:gd name="connsiteY0" fmla="*/ 0 h 7109618"/>
                      <a:gd name="connsiteX1" fmla="*/ 543922 w 1466262"/>
                      <a:gd name="connsiteY1" fmla="*/ 2597150 h 7109618"/>
                      <a:gd name="connsiteX2" fmla="*/ 1389424 w 1466262"/>
                      <a:gd name="connsiteY2" fmla="*/ 4489451 h 7109618"/>
                      <a:gd name="connsiteX3" fmla="*/ 1460067 w 1466262"/>
                      <a:gd name="connsiteY3" fmla="*/ 7109618 h 7109618"/>
                      <a:gd name="connsiteX0" fmla="*/ 362 w 1489378"/>
                      <a:gd name="connsiteY0" fmla="*/ 0 h 7109618"/>
                      <a:gd name="connsiteX1" fmla="*/ 543922 w 1489378"/>
                      <a:gd name="connsiteY1" fmla="*/ 2597150 h 7109618"/>
                      <a:gd name="connsiteX2" fmla="*/ 1389424 w 1489378"/>
                      <a:gd name="connsiteY2" fmla="*/ 4489451 h 7109618"/>
                      <a:gd name="connsiteX3" fmla="*/ 1460067 w 1489378"/>
                      <a:gd name="connsiteY3" fmla="*/ 7109618 h 7109618"/>
                      <a:gd name="connsiteX0" fmla="*/ 374 w 1533850"/>
                      <a:gd name="connsiteY0" fmla="*/ 0 h 7109618"/>
                      <a:gd name="connsiteX1" fmla="*/ 543934 w 1533850"/>
                      <a:gd name="connsiteY1" fmla="*/ 2597150 h 7109618"/>
                      <a:gd name="connsiteX2" fmla="*/ 1458016 w 1533850"/>
                      <a:gd name="connsiteY2" fmla="*/ 4260851 h 7109618"/>
                      <a:gd name="connsiteX3" fmla="*/ 1460079 w 1533850"/>
                      <a:gd name="connsiteY3" fmla="*/ 7109618 h 7109618"/>
                      <a:gd name="connsiteX0" fmla="*/ 374 w 1486488"/>
                      <a:gd name="connsiteY0" fmla="*/ 0 h 7109618"/>
                      <a:gd name="connsiteX1" fmla="*/ 543934 w 1486488"/>
                      <a:gd name="connsiteY1" fmla="*/ 2597150 h 7109618"/>
                      <a:gd name="connsiteX2" fmla="*/ 1458016 w 1486488"/>
                      <a:gd name="connsiteY2" fmla="*/ 4260851 h 7109618"/>
                      <a:gd name="connsiteX3" fmla="*/ 1460079 w 1486488"/>
                      <a:gd name="connsiteY3" fmla="*/ 7109618 h 7109618"/>
                      <a:gd name="connsiteX0" fmla="*/ 374 w 1544006"/>
                      <a:gd name="connsiteY0" fmla="*/ 0 h 7109618"/>
                      <a:gd name="connsiteX1" fmla="*/ 543934 w 1544006"/>
                      <a:gd name="connsiteY1" fmla="*/ 2597150 h 7109618"/>
                      <a:gd name="connsiteX2" fmla="*/ 1458016 w 1544006"/>
                      <a:gd name="connsiteY2" fmla="*/ 4260851 h 7109618"/>
                      <a:gd name="connsiteX3" fmla="*/ 1460079 w 1544006"/>
                      <a:gd name="connsiteY3" fmla="*/ 7109618 h 7109618"/>
                      <a:gd name="connsiteX0" fmla="*/ 353 w 1473151"/>
                      <a:gd name="connsiteY0" fmla="*/ 0 h 7109618"/>
                      <a:gd name="connsiteX1" fmla="*/ 543913 w 1473151"/>
                      <a:gd name="connsiteY1" fmla="*/ 2597150 h 7109618"/>
                      <a:gd name="connsiteX2" fmla="*/ 1336075 w 1473151"/>
                      <a:gd name="connsiteY2" fmla="*/ 4268471 h 7109618"/>
                      <a:gd name="connsiteX3" fmla="*/ 1460058 w 1473151"/>
                      <a:gd name="connsiteY3" fmla="*/ 7109618 h 7109618"/>
                      <a:gd name="connsiteX0" fmla="*/ 354 w 1479196"/>
                      <a:gd name="connsiteY0" fmla="*/ 0 h 7109618"/>
                      <a:gd name="connsiteX1" fmla="*/ 543914 w 1479196"/>
                      <a:gd name="connsiteY1" fmla="*/ 2597150 h 7109618"/>
                      <a:gd name="connsiteX2" fmla="*/ 1351316 w 1479196"/>
                      <a:gd name="connsiteY2" fmla="*/ 4268471 h 7109618"/>
                      <a:gd name="connsiteX3" fmla="*/ 1460059 w 1479196"/>
                      <a:gd name="connsiteY3" fmla="*/ 7109618 h 7109618"/>
                      <a:gd name="connsiteX0" fmla="*/ 353 w 1473151"/>
                      <a:gd name="connsiteY0" fmla="*/ 0 h 7109618"/>
                      <a:gd name="connsiteX1" fmla="*/ 543913 w 1473151"/>
                      <a:gd name="connsiteY1" fmla="*/ 2597150 h 7109618"/>
                      <a:gd name="connsiteX2" fmla="*/ 1336075 w 1473151"/>
                      <a:gd name="connsiteY2" fmla="*/ 4268471 h 7109618"/>
                      <a:gd name="connsiteX3" fmla="*/ 1460058 w 1473151"/>
                      <a:gd name="connsiteY3" fmla="*/ 7109618 h 7109618"/>
                      <a:gd name="connsiteX0" fmla="*/ 284 w 1462254"/>
                      <a:gd name="connsiteY0" fmla="*/ 0 h 7109618"/>
                      <a:gd name="connsiteX1" fmla="*/ 627664 w 1462254"/>
                      <a:gd name="connsiteY1" fmla="*/ 2879090 h 7109618"/>
                      <a:gd name="connsiteX2" fmla="*/ 1336006 w 1462254"/>
                      <a:gd name="connsiteY2" fmla="*/ 4268471 h 7109618"/>
                      <a:gd name="connsiteX3" fmla="*/ 1459989 w 1462254"/>
                      <a:gd name="connsiteY3" fmla="*/ 7109618 h 7109618"/>
                      <a:gd name="connsiteX0" fmla="*/ 8674 w 1470644"/>
                      <a:gd name="connsiteY0" fmla="*/ 0 h 7109618"/>
                      <a:gd name="connsiteX1" fmla="*/ 636054 w 1470644"/>
                      <a:gd name="connsiteY1" fmla="*/ 2879090 h 7109618"/>
                      <a:gd name="connsiteX2" fmla="*/ 1344396 w 1470644"/>
                      <a:gd name="connsiteY2" fmla="*/ 4268471 h 7109618"/>
                      <a:gd name="connsiteX3" fmla="*/ 1468379 w 1470644"/>
                      <a:gd name="connsiteY3" fmla="*/ 7109618 h 7109618"/>
                      <a:gd name="connsiteX0" fmla="*/ 288 w 1471870"/>
                      <a:gd name="connsiteY0" fmla="*/ 0 h 7109618"/>
                      <a:gd name="connsiteX1" fmla="*/ 627668 w 1471870"/>
                      <a:gd name="connsiteY1" fmla="*/ 2879090 h 7109618"/>
                      <a:gd name="connsiteX2" fmla="*/ 1374110 w 1471870"/>
                      <a:gd name="connsiteY2" fmla="*/ 4268471 h 7109618"/>
                      <a:gd name="connsiteX3" fmla="*/ 1459993 w 1471870"/>
                      <a:gd name="connsiteY3" fmla="*/ 7109618 h 7109618"/>
                      <a:gd name="connsiteX0" fmla="*/ 288 w 1475888"/>
                      <a:gd name="connsiteY0" fmla="*/ 0 h 6671468"/>
                      <a:gd name="connsiteX1" fmla="*/ 627668 w 1475888"/>
                      <a:gd name="connsiteY1" fmla="*/ 2879090 h 6671468"/>
                      <a:gd name="connsiteX2" fmla="*/ 1374110 w 1475888"/>
                      <a:gd name="connsiteY2" fmla="*/ 4268471 h 6671468"/>
                      <a:gd name="connsiteX3" fmla="*/ 1466343 w 1475888"/>
                      <a:gd name="connsiteY3" fmla="*/ 6671468 h 6671468"/>
                      <a:gd name="connsiteX0" fmla="*/ 288 w 1475888"/>
                      <a:gd name="connsiteY0" fmla="*/ 0 h 6550818"/>
                      <a:gd name="connsiteX1" fmla="*/ 627668 w 1475888"/>
                      <a:gd name="connsiteY1" fmla="*/ 2879090 h 6550818"/>
                      <a:gd name="connsiteX2" fmla="*/ 1374110 w 1475888"/>
                      <a:gd name="connsiteY2" fmla="*/ 4268471 h 6550818"/>
                      <a:gd name="connsiteX3" fmla="*/ 1466343 w 1475888"/>
                      <a:gd name="connsiteY3" fmla="*/ 6550818 h 6550818"/>
                      <a:gd name="connsiteX0" fmla="*/ 284 w 1467977"/>
                      <a:gd name="connsiteY0" fmla="*/ 0 h 6550818"/>
                      <a:gd name="connsiteX1" fmla="*/ 627664 w 1467977"/>
                      <a:gd name="connsiteY1" fmla="*/ 2879090 h 6550818"/>
                      <a:gd name="connsiteX2" fmla="*/ 1336006 w 1467977"/>
                      <a:gd name="connsiteY2" fmla="*/ 4268471 h 6550818"/>
                      <a:gd name="connsiteX3" fmla="*/ 1466339 w 1467977"/>
                      <a:gd name="connsiteY3" fmla="*/ 6550818 h 6550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7977" h="6550818">
                        <a:moveTo>
                          <a:pt x="284" y="0"/>
                        </a:moveTo>
                        <a:cubicBezTo>
                          <a:pt x="-12416" y="534987"/>
                          <a:pt x="405044" y="2167678"/>
                          <a:pt x="627664" y="2879090"/>
                        </a:cubicBezTo>
                        <a:cubicBezTo>
                          <a:pt x="850284" y="3590502"/>
                          <a:pt x="1197285" y="3563383"/>
                          <a:pt x="1336006" y="4268471"/>
                        </a:cubicBezTo>
                        <a:cubicBezTo>
                          <a:pt x="1474727" y="4973559"/>
                          <a:pt x="1471101" y="6072980"/>
                          <a:pt x="1466339" y="6550818"/>
                        </a:cubicBezTo>
                      </a:path>
                    </a:pathLst>
                  </a:custGeom>
                  <a:noFill/>
                  <a:ln w="419100">
                    <a:solidFill>
                      <a:schemeClr val="accent3"/>
                    </a:solidFill>
                  </a:ln>
                  <a:effectLst>
                    <a:outerShdw blurRad="241300" dist="38100" dir="10800000" algn="r" rotWithShape="0">
                      <a:prstClr val="black">
                        <a:alpha val="59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/>
                    <a:endParaRPr lang="es-ES" sz="160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41" name="119 Elipse"/>
                  <p:cNvSpPr>
                    <a:spLocks noChangeAspect="1"/>
                  </p:cNvSpPr>
                  <p:nvPr/>
                </p:nvSpPr>
                <p:spPr bwMode="auto">
                  <a:xfrm flipH="1">
                    <a:off x="6068176" y="2108868"/>
                    <a:ext cx="547498" cy="547498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outerShdw blurRad="241300" dist="38100" dir="10800000" algn="ctr" rotWithShape="0">
                      <a:srgbClr val="000000">
                        <a:alpha val="59000"/>
                      </a:srgbClr>
                    </a:outerShdw>
                  </a:effectLst>
                </p:spPr>
                <p:txBody>
                  <a:bodyPr lIns="0" tIns="0" rIns="0" bIns="0" rtlCol="0" anchor="ctr"/>
                  <a:lstStyle/>
                  <a:p>
                    <a:pPr algn="ctr"/>
                    <a:endParaRPr lang="es-SV" sz="1600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  <a:cs typeface="FontAwesome" panose="020B0604020202020204" charset="0"/>
                    </a:endParaRPr>
                  </a:p>
                </p:txBody>
              </p:sp>
            </p:grpSp>
            <p:grpSp>
              <p:nvGrpSpPr>
                <p:cNvPr id="4" name="Group 3"/>
                <p:cNvGrpSpPr/>
                <p:nvPr/>
              </p:nvGrpSpPr>
              <p:grpSpPr>
                <a:xfrm>
                  <a:off x="4642521" y="2953579"/>
                  <a:ext cx="1170403" cy="2389659"/>
                  <a:chOff x="4666745" y="2989915"/>
                  <a:chExt cx="1170403" cy="2389659"/>
                </a:xfrm>
              </p:grpSpPr>
              <p:sp>
                <p:nvSpPr>
                  <p:cNvPr id="36" name="Forma libre 2"/>
                  <p:cNvSpPr/>
                  <p:nvPr/>
                </p:nvSpPr>
                <p:spPr bwMode="auto">
                  <a:xfrm>
                    <a:off x="4936386" y="3465335"/>
                    <a:ext cx="900762" cy="1914239"/>
                  </a:xfrm>
                  <a:custGeom>
                    <a:avLst/>
                    <a:gdLst>
                      <a:gd name="connsiteX0" fmla="*/ 155651 w 2712817"/>
                      <a:gd name="connsiteY0" fmla="*/ 0 h 5295900"/>
                      <a:gd name="connsiteX1" fmla="*/ 231851 w 2712817"/>
                      <a:gd name="connsiteY1" fmla="*/ 1390650 h 5295900"/>
                      <a:gd name="connsiteX2" fmla="*/ 2365451 w 2712817"/>
                      <a:gd name="connsiteY2" fmla="*/ 2724150 h 5295900"/>
                      <a:gd name="connsiteX3" fmla="*/ 2708351 w 2712817"/>
                      <a:gd name="connsiteY3" fmla="*/ 5295900 h 5295900"/>
                      <a:gd name="connsiteX4" fmla="*/ 2708351 w 2712817"/>
                      <a:gd name="connsiteY4" fmla="*/ 5295900 h 5295900"/>
                      <a:gd name="connsiteX0" fmla="*/ 111648 w 2773589"/>
                      <a:gd name="connsiteY0" fmla="*/ 0 h 5343525"/>
                      <a:gd name="connsiteX1" fmla="*/ 292623 w 2773589"/>
                      <a:gd name="connsiteY1" fmla="*/ 1438275 h 5343525"/>
                      <a:gd name="connsiteX2" fmla="*/ 2426223 w 2773589"/>
                      <a:gd name="connsiteY2" fmla="*/ 2771775 h 5343525"/>
                      <a:gd name="connsiteX3" fmla="*/ 2769123 w 2773589"/>
                      <a:gd name="connsiteY3" fmla="*/ 5343525 h 5343525"/>
                      <a:gd name="connsiteX4" fmla="*/ 2769123 w 2773589"/>
                      <a:gd name="connsiteY4" fmla="*/ 5343525 h 5343525"/>
                      <a:gd name="connsiteX0" fmla="*/ 58965 w 2720906"/>
                      <a:gd name="connsiteY0" fmla="*/ 0 h 5343525"/>
                      <a:gd name="connsiteX1" fmla="*/ 239940 w 2720906"/>
                      <a:gd name="connsiteY1" fmla="*/ 1438275 h 5343525"/>
                      <a:gd name="connsiteX2" fmla="*/ 2373540 w 2720906"/>
                      <a:gd name="connsiteY2" fmla="*/ 2771775 h 5343525"/>
                      <a:gd name="connsiteX3" fmla="*/ 2716440 w 2720906"/>
                      <a:gd name="connsiteY3" fmla="*/ 5343525 h 5343525"/>
                      <a:gd name="connsiteX4" fmla="*/ 2716440 w 2720906"/>
                      <a:gd name="connsiteY4" fmla="*/ 5343525 h 5343525"/>
                      <a:gd name="connsiteX0" fmla="*/ 1798 w 2659857"/>
                      <a:gd name="connsiteY0" fmla="*/ 0 h 5343525"/>
                      <a:gd name="connsiteX1" fmla="*/ 420898 w 2659857"/>
                      <a:gd name="connsiteY1" fmla="*/ 1752600 h 5343525"/>
                      <a:gd name="connsiteX2" fmla="*/ 2316373 w 2659857"/>
                      <a:gd name="connsiteY2" fmla="*/ 2771775 h 5343525"/>
                      <a:gd name="connsiteX3" fmla="*/ 2659273 w 2659857"/>
                      <a:gd name="connsiteY3" fmla="*/ 5343525 h 5343525"/>
                      <a:gd name="connsiteX4" fmla="*/ 2659273 w 2659857"/>
                      <a:gd name="connsiteY4" fmla="*/ 5343525 h 5343525"/>
                      <a:gd name="connsiteX0" fmla="*/ 1310 w 2659158"/>
                      <a:gd name="connsiteY0" fmla="*/ 0 h 5343525"/>
                      <a:gd name="connsiteX1" fmla="*/ 448985 w 2659158"/>
                      <a:gd name="connsiteY1" fmla="*/ 1695450 h 5343525"/>
                      <a:gd name="connsiteX2" fmla="*/ 2315885 w 2659158"/>
                      <a:gd name="connsiteY2" fmla="*/ 2771775 h 5343525"/>
                      <a:gd name="connsiteX3" fmla="*/ 2658785 w 2659158"/>
                      <a:gd name="connsiteY3" fmla="*/ 5343525 h 5343525"/>
                      <a:gd name="connsiteX4" fmla="*/ 2658785 w 2659158"/>
                      <a:gd name="connsiteY4" fmla="*/ 5343525 h 5343525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4" fmla="*/ 2659252 w 2701681"/>
                      <a:gd name="connsiteY4" fmla="*/ 5343525 h 5343525"/>
                      <a:gd name="connsiteX0" fmla="*/ 1777 w 2701681"/>
                      <a:gd name="connsiteY0" fmla="*/ 0 h 5638800"/>
                      <a:gd name="connsiteX1" fmla="*/ 449452 w 2701681"/>
                      <a:gd name="connsiteY1" fmla="*/ 1695450 h 5638800"/>
                      <a:gd name="connsiteX2" fmla="*/ 2487802 w 2701681"/>
                      <a:gd name="connsiteY2" fmla="*/ 2914650 h 5638800"/>
                      <a:gd name="connsiteX3" fmla="*/ 2659252 w 2701681"/>
                      <a:gd name="connsiteY3" fmla="*/ 5343525 h 5638800"/>
                      <a:gd name="connsiteX4" fmla="*/ 2659252 w 2701681"/>
                      <a:gd name="connsiteY4" fmla="*/ 5638800 h 5638800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0" fmla="*/ 1777 w 2685452"/>
                      <a:gd name="connsiteY0" fmla="*/ 0 h 5686425"/>
                      <a:gd name="connsiteX1" fmla="*/ 449452 w 2685452"/>
                      <a:gd name="connsiteY1" fmla="*/ 1695450 h 5686425"/>
                      <a:gd name="connsiteX2" fmla="*/ 2487802 w 2685452"/>
                      <a:gd name="connsiteY2" fmla="*/ 2914650 h 5686425"/>
                      <a:gd name="connsiteX3" fmla="*/ 2625914 w 2685452"/>
                      <a:gd name="connsiteY3" fmla="*/ 5686425 h 5686425"/>
                      <a:gd name="connsiteX0" fmla="*/ 1919 w 2709785"/>
                      <a:gd name="connsiteY0" fmla="*/ 0 h 5686425"/>
                      <a:gd name="connsiteX1" fmla="*/ 449594 w 2709785"/>
                      <a:gd name="connsiteY1" fmla="*/ 1695450 h 5686425"/>
                      <a:gd name="connsiteX2" fmla="*/ 2526044 w 2709785"/>
                      <a:gd name="connsiteY2" fmla="*/ 2771775 h 5686425"/>
                      <a:gd name="connsiteX3" fmla="*/ 2626056 w 2709785"/>
                      <a:gd name="connsiteY3" fmla="*/ 5686425 h 5686425"/>
                      <a:gd name="connsiteX0" fmla="*/ 1919 w 2646871"/>
                      <a:gd name="connsiteY0" fmla="*/ 0 h 5686425"/>
                      <a:gd name="connsiteX1" fmla="*/ 449594 w 2646871"/>
                      <a:gd name="connsiteY1" fmla="*/ 1695450 h 5686425"/>
                      <a:gd name="connsiteX2" fmla="*/ 2526044 w 2646871"/>
                      <a:gd name="connsiteY2" fmla="*/ 2771775 h 5686425"/>
                      <a:gd name="connsiteX3" fmla="*/ 2626056 w 2646871"/>
                      <a:gd name="connsiteY3" fmla="*/ 5686425 h 5686425"/>
                      <a:gd name="connsiteX0" fmla="*/ 1697 w 2625834"/>
                      <a:gd name="connsiteY0" fmla="*/ 0 h 5686425"/>
                      <a:gd name="connsiteX1" fmla="*/ 449372 w 2625834"/>
                      <a:gd name="connsiteY1" fmla="*/ 1695450 h 5686425"/>
                      <a:gd name="connsiteX2" fmla="*/ 2463909 w 2625834"/>
                      <a:gd name="connsiteY2" fmla="*/ 2867025 h 5686425"/>
                      <a:gd name="connsiteX3" fmla="*/ 2625834 w 2625834"/>
                      <a:gd name="connsiteY3" fmla="*/ 5686425 h 5686425"/>
                      <a:gd name="connsiteX0" fmla="*/ 1540 w 2625677"/>
                      <a:gd name="connsiteY0" fmla="*/ 0 h 5686425"/>
                      <a:gd name="connsiteX1" fmla="*/ 449215 w 2625677"/>
                      <a:gd name="connsiteY1" fmla="*/ 1695450 h 5686425"/>
                      <a:gd name="connsiteX2" fmla="*/ 2411365 w 2625677"/>
                      <a:gd name="connsiteY2" fmla="*/ 3033713 h 5686425"/>
                      <a:gd name="connsiteX3" fmla="*/ 2625677 w 2625677"/>
                      <a:gd name="connsiteY3" fmla="*/ 5686425 h 5686425"/>
                      <a:gd name="connsiteX0" fmla="*/ 1811 w 2631698"/>
                      <a:gd name="connsiteY0" fmla="*/ 0 h 5686425"/>
                      <a:gd name="connsiteX1" fmla="*/ 449486 w 2631698"/>
                      <a:gd name="connsiteY1" fmla="*/ 1695450 h 5686425"/>
                      <a:gd name="connsiteX2" fmla="*/ 2497361 w 2631698"/>
                      <a:gd name="connsiteY2" fmla="*/ 3043238 h 5686425"/>
                      <a:gd name="connsiteX3" fmla="*/ 2625948 w 2631698"/>
                      <a:gd name="connsiteY3" fmla="*/ 5686425 h 5686425"/>
                      <a:gd name="connsiteX0" fmla="*/ 2018 w 2661487"/>
                      <a:gd name="connsiteY0" fmla="*/ 0 h 5686425"/>
                      <a:gd name="connsiteX1" fmla="*/ 449693 w 2661487"/>
                      <a:gd name="connsiteY1" fmla="*/ 1695450 h 5686425"/>
                      <a:gd name="connsiteX2" fmla="*/ 2549955 w 2661487"/>
                      <a:gd name="connsiteY2" fmla="*/ 3152776 h 5686425"/>
                      <a:gd name="connsiteX3" fmla="*/ 2626155 w 2661487"/>
                      <a:gd name="connsiteY3" fmla="*/ 5686425 h 5686425"/>
                      <a:gd name="connsiteX0" fmla="*/ 2018 w 2665779"/>
                      <a:gd name="connsiteY0" fmla="*/ 0 h 5686425"/>
                      <a:gd name="connsiteX1" fmla="*/ 449693 w 2665779"/>
                      <a:gd name="connsiteY1" fmla="*/ 1695450 h 5686425"/>
                      <a:gd name="connsiteX2" fmla="*/ 2549955 w 2665779"/>
                      <a:gd name="connsiteY2" fmla="*/ 3152776 h 5686425"/>
                      <a:gd name="connsiteX3" fmla="*/ 2626155 w 2665779"/>
                      <a:gd name="connsiteY3" fmla="*/ 5686425 h 5686425"/>
                      <a:gd name="connsiteX0" fmla="*/ 2018 w 2733545"/>
                      <a:gd name="connsiteY0" fmla="*/ 0 h 5781675"/>
                      <a:gd name="connsiteX1" fmla="*/ 449693 w 2733545"/>
                      <a:gd name="connsiteY1" fmla="*/ 1695450 h 5781675"/>
                      <a:gd name="connsiteX2" fmla="*/ 2549955 w 2733545"/>
                      <a:gd name="connsiteY2" fmla="*/ 3152776 h 5781675"/>
                      <a:gd name="connsiteX3" fmla="*/ 2635680 w 2733545"/>
                      <a:gd name="connsiteY3" fmla="*/ 5781675 h 5781675"/>
                      <a:gd name="connsiteX0" fmla="*/ 2018 w 2638741"/>
                      <a:gd name="connsiteY0" fmla="*/ 0 h 5781675"/>
                      <a:gd name="connsiteX1" fmla="*/ 449693 w 2638741"/>
                      <a:gd name="connsiteY1" fmla="*/ 1695450 h 5781675"/>
                      <a:gd name="connsiteX2" fmla="*/ 2549955 w 2638741"/>
                      <a:gd name="connsiteY2" fmla="*/ 3152776 h 5781675"/>
                      <a:gd name="connsiteX3" fmla="*/ 2635680 w 2638741"/>
                      <a:gd name="connsiteY3" fmla="*/ 5781675 h 5781675"/>
                      <a:gd name="connsiteX0" fmla="*/ 2018 w 2658487"/>
                      <a:gd name="connsiteY0" fmla="*/ 0 h 5781675"/>
                      <a:gd name="connsiteX1" fmla="*/ 449693 w 2658487"/>
                      <a:gd name="connsiteY1" fmla="*/ 1695450 h 5781675"/>
                      <a:gd name="connsiteX2" fmla="*/ 2549955 w 2658487"/>
                      <a:gd name="connsiteY2" fmla="*/ 3152776 h 5781675"/>
                      <a:gd name="connsiteX3" fmla="*/ 2635680 w 2658487"/>
                      <a:gd name="connsiteY3" fmla="*/ 5781675 h 5781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8487" h="5781675">
                        <a:moveTo>
                          <a:pt x="2018" y="0"/>
                        </a:moveTo>
                        <a:cubicBezTo>
                          <a:pt x="-10682" y="534987"/>
                          <a:pt x="25037" y="1169987"/>
                          <a:pt x="449693" y="1695450"/>
                        </a:cubicBezTo>
                        <a:cubicBezTo>
                          <a:pt x="874349" y="2220913"/>
                          <a:pt x="2361836" y="2667001"/>
                          <a:pt x="2549955" y="3152776"/>
                        </a:cubicBezTo>
                        <a:cubicBezTo>
                          <a:pt x="2738074" y="3638551"/>
                          <a:pt x="2621392" y="5299075"/>
                          <a:pt x="2635680" y="5781675"/>
                        </a:cubicBezTo>
                      </a:path>
                    </a:pathLst>
                  </a:custGeom>
                  <a:noFill/>
                  <a:ln w="419100">
                    <a:solidFill>
                      <a:schemeClr val="accent1"/>
                    </a:solidFill>
                  </a:ln>
                  <a:effectLst>
                    <a:outerShdw blurRad="241300" dist="38100" dir="10800000" algn="r" rotWithShape="0">
                      <a:prstClr val="black">
                        <a:alpha val="59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/>
                    <a:endParaRPr lang="es-ES" sz="160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40" name="118 Elipse"/>
                  <p:cNvSpPr>
                    <a:spLocks noChangeAspect="1"/>
                  </p:cNvSpPr>
                  <p:nvPr/>
                </p:nvSpPr>
                <p:spPr bwMode="auto">
                  <a:xfrm flipH="1">
                    <a:off x="4666745" y="2989915"/>
                    <a:ext cx="547498" cy="54749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241300" dist="38100" dir="10800000" algn="ctr" rotWithShape="0">
                      <a:srgbClr val="000000">
                        <a:alpha val="59000"/>
                      </a:srgbClr>
                    </a:outerShdw>
                  </a:effectLst>
                </p:spPr>
                <p:txBody>
                  <a:bodyPr lIns="0" tIns="0" rIns="0" bIns="0" rtlCol="0" anchor="ctr"/>
                  <a:lstStyle/>
                  <a:p>
                    <a:pPr algn="ctr"/>
                    <a:endParaRPr lang="es-SV" sz="1600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</p:grpSp>
            <p:grpSp>
              <p:nvGrpSpPr>
                <p:cNvPr id="5" name="Group 4"/>
                <p:cNvGrpSpPr/>
                <p:nvPr/>
              </p:nvGrpSpPr>
              <p:grpSpPr>
                <a:xfrm>
                  <a:off x="5309496" y="2086192"/>
                  <a:ext cx="974838" cy="3256764"/>
                  <a:chOff x="5315552" y="2116472"/>
                  <a:chExt cx="974838" cy="3256764"/>
                </a:xfrm>
              </p:grpSpPr>
              <p:sp>
                <p:nvSpPr>
                  <p:cNvPr id="34" name="Forma libre 3"/>
                  <p:cNvSpPr/>
                  <p:nvPr/>
                </p:nvSpPr>
                <p:spPr bwMode="auto">
                  <a:xfrm>
                    <a:off x="5582452" y="2587385"/>
                    <a:ext cx="707938" cy="2785851"/>
                  </a:xfrm>
                  <a:custGeom>
                    <a:avLst/>
                    <a:gdLst>
                      <a:gd name="connsiteX0" fmla="*/ 155651 w 2712817"/>
                      <a:gd name="connsiteY0" fmla="*/ 0 h 5295900"/>
                      <a:gd name="connsiteX1" fmla="*/ 231851 w 2712817"/>
                      <a:gd name="connsiteY1" fmla="*/ 1390650 h 5295900"/>
                      <a:gd name="connsiteX2" fmla="*/ 2365451 w 2712817"/>
                      <a:gd name="connsiteY2" fmla="*/ 2724150 h 5295900"/>
                      <a:gd name="connsiteX3" fmla="*/ 2708351 w 2712817"/>
                      <a:gd name="connsiteY3" fmla="*/ 5295900 h 5295900"/>
                      <a:gd name="connsiteX4" fmla="*/ 2708351 w 2712817"/>
                      <a:gd name="connsiteY4" fmla="*/ 5295900 h 5295900"/>
                      <a:gd name="connsiteX0" fmla="*/ 111648 w 2773589"/>
                      <a:gd name="connsiteY0" fmla="*/ 0 h 5343525"/>
                      <a:gd name="connsiteX1" fmla="*/ 292623 w 2773589"/>
                      <a:gd name="connsiteY1" fmla="*/ 1438275 h 5343525"/>
                      <a:gd name="connsiteX2" fmla="*/ 2426223 w 2773589"/>
                      <a:gd name="connsiteY2" fmla="*/ 2771775 h 5343525"/>
                      <a:gd name="connsiteX3" fmla="*/ 2769123 w 2773589"/>
                      <a:gd name="connsiteY3" fmla="*/ 5343525 h 5343525"/>
                      <a:gd name="connsiteX4" fmla="*/ 2769123 w 2773589"/>
                      <a:gd name="connsiteY4" fmla="*/ 5343525 h 5343525"/>
                      <a:gd name="connsiteX0" fmla="*/ 58965 w 2720906"/>
                      <a:gd name="connsiteY0" fmla="*/ 0 h 5343525"/>
                      <a:gd name="connsiteX1" fmla="*/ 239940 w 2720906"/>
                      <a:gd name="connsiteY1" fmla="*/ 1438275 h 5343525"/>
                      <a:gd name="connsiteX2" fmla="*/ 2373540 w 2720906"/>
                      <a:gd name="connsiteY2" fmla="*/ 2771775 h 5343525"/>
                      <a:gd name="connsiteX3" fmla="*/ 2716440 w 2720906"/>
                      <a:gd name="connsiteY3" fmla="*/ 5343525 h 5343525"/>
                      <a:gd name="connsiteX4" fmla="*/ 2716440 w 2720906"/>
                      <a:gd name="connsiteY4" fmla="*/ 5343525 h 5343525"/>
                      <a:gd name="connsiteX0" fmla="*/ 1798 w 2659857"/>
                      <a:gd name="connsiteY0" fmla="*/ 0 h 5343525"/>
                      <a:gd name="connsiteX1" fmla="*/ 420898 w 2659857"/>
                      <a:gd name="connsiteY1" fmla="*/ 1752600 h 5343525"/>
                      <a:gd name="connsiteX2" fmla="*/ 2316373 w 2659857"/>
                      <a:gd name="connsiteY2" fmla="*/ 2771775 h 5343525"/>
                      <a:gd name="connsiteX3" fmla="*/ 2659273 w 2659857"/>
                      <a:gd name="connsiteY3" fmla="*/ 5343525 h 5343525"/>
                      <a:gd name="connsiteX4" fmla="*/ 2659273 w 2659857"/>
                      <a:gd name="connsiteY4" fmla="*/ 5343525 h 5343525"/>
                      <a:gd name="connsiteX0" fmla="*/ 1310 w 2659158"/>
                      <a:gd name="connsiteY0" fmla="*/ 0 h 5343525"/>
                      <a:gd name="connsiteX1" fmla="*/ 448985 w 2659158"/>
                      <a:gd name="connsiteY1" fmla="*/ 1695450 h 5343525"/>
                      <a:gd name="connsiteX2" fmla="*/ 2315885 w 2659158"/>
                      <a:gd name="connsiteY2" fmla="*/ 2771775 h 5343525"/>
                      <a:gd name="connsiteX3" fmla="*/ 2658785 w 2659158"/>
                      <a:gd name="connsiteY3" fmla="*/ 5343525 h 5343525"/>
                      <a:gd name="connsiteX4" fmla="*/ 2658785 w 2659158"/>
                      <a:gd name="connsiteY4" fmla="*/ 5343525 h 5343525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4" fmla="*/ 2659252 w 2701681"/>
                      <a:gd name="connsiteY4" fmla="*/ 5343525 h 5343525"/>
                      <a:gd name="connsiteX0" fmla="*/ 1777 w 2701681"/>
                      <a:gd name="connsiteY0" fmla="*/ 0 h 5638800"/>
                      <a:gd name="connsiteX1" fmla="*/ 449452 w 2701681"/>
                      <a:gd name="connsiteY1" fmla="*/ 1695450 h 5638800"/>
                      <a:gd name="connsiteX2" fmla="*/ 2487802 w 2701681"/>
                      <a:gd name="connsiteY2" fmla="*/ 2914650 h 5638800"/>
                      <a:gd name="connsiteX3" fmla="*/ 2659252 w 2701681"/>
                      <a:gd name="connsiteY3" fmla="*/ 5343525 h 5638800"/>
                      <a:gd name="connsiteX4" fmla="*/ 2659252 w 2701681"/>
                      <a:gd name="connsiteY4" fmla="*/ 5638800 h 5638800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0" fmla="*/ 1777 w 2685452"/>
                      <a:gd name="connsiteY0" fmla="*/ 0 h 5686425"/>
                      <a:gd name="connsiteX1" fmla="*/ 449452 w 2685452"/>
                      <a:gd name="connsiteY1" fmla="*/ 1695450 h 5686425"/>
                      <a:gd name="connsiteX2" fmla="*/ 2487802 w 2685452"/>
                      <a:gd name="connsiteY2" fmla="*/ 2914650 h 5686425"/>
                      <a:gd name="connsiteX3" fmla="*/ 2625914 w 2685452"/>
                      <a:gd name="connsiteY3" fmla="*/ 5686425 h 5686425"/>
                      <a:gd name="connsiteX0" fmla="*/ 1919 w 2709785"/>
                      <a:gd name="connsiteY0" fmla="*/ 0 h 5686425"/>
                      <a:gd name="connsiteX1" fmla="*/ 449594 w 2709785"/>
                      <a:gd name="connsiteY1" fmla="*/ 1695450 h 5686425"/>
                      <a:gd name="connsiteX2" fmla="*/ 2526044 w 2709785"/>
                      <a:gd name="connsiteY2" fmla="*/ 2771775 h 5686425"/>
                      <a:gd name="connsiteX3" fmla="*/ 2626056 w 2709785"/>
                      <a:gd name="connsiteY3" fmla="*/ 5686425 h 5686425"/>
                      <a:gd name="connsiteX0" fmla="*/ 1919 w 2646871"/>
                      <a:gd name="connsiteY0" fmla="*/ 0 h 5686425"/>
                      <a:gd name="connsiteX1" fmla="*/ 449594 w 2646871"/>
                      <a:gd name="connsiteY1" fmla="*/ 1695450 h 5686425"/>
                      <a:gd name="connsiteX2" fmla="*/ 2526044 w 2646871"/>
                      <a:gd name="connsiteY2" fmla="*/ 2771775 h 5686425"/>
                      <a:gd name="connsiteX3" fmla="*/ 2626056 w 2646871"/>
                      <a:gd name="connsiteY3" fmla="*/ 5686425 h 5686425"/>
                      <a:gd name="connsiteX0" fmla="*/ 1697 w 2625834"/>
                      <a:gd name="connsiteY0" fmla="*/ 0 h 5686425"/>
                      <a:gd name="connsiteX1" fmla="*/ 449372 w 2625834"/>
                      <a:gd name="connsiteY1" fmla="*/ 1695450 h 5686425"/>
                      <a:gd name="connsiteX2" fmla="*/ 2463909 w 2625834"/>
                      <a:gd name="connsiteY2" fmla="*/ 2867025 h 5686425"/>
                      <a:gd name="connsiteX3" fmla="*/ 2625834 w 2625834"/>
                      <a:gd name="connsiteY3" fmla="*/ 5686425 h 5686425"/>
                      <a:gd name="connsiteX0" fmla="*/ 1540 w 2625677"/>
                      <a:gd name="connsiteY0" fmla="*/ 0 h 5686425"/>
                      <a:gd name="connsiteX1" fmla="*/ 449215 w 2625677"/>
                      <a:gd name="connsiteY1" fmla="*/ 1695450 h 5686425"/>
                      <a:gd name="connsiteX2" fmla="*/ 2411365 w 2625677"/>
                      <a:gd name="connsiteY2" fmla="*/ 3033713 h 5686425"/>
                      <a:gd name="connsiteX3" fmla="*/ 2625677 w 2625677"/>
                      <a:gd name="connsiteY3" fmla="*/ 5686425 h 5686425"/>
                      <a:gd name="connsiteX0" fmla="*/ 1811 w 2631698"/>
                      <a:gd name="connsiteY0" fmla="*/ 0 h 5686425"/>
                      <a:gd name="connsiteX1" fmla="*/ 449486 w 2631698"/>
                      <a:gd name="connsiteY1" fmla="*/ 1695450 h 5686425"/>
                      <a:gd name="connsiteX2" fmla="*/ 2497361 w 2631698"/>
                      <a:gd name="connsiteY2" fmla="*/ 3043238 h 5686425"/>
                      <a:gd name="connsiteX3" fmla="*/ 2625948 w 2631698"/>
                      <a:gd name="connsiteY3" fmla="*/ 5686425 h 5686425"/>
                      <a:gd name="connsiteX0" fmla="*/ 2018 w 2661487"/>
                      <a:gd name="connsiteY0" fmla="*/ 0 h 5686425"/>
                      <a:gd name="connsiteX1" fmla="*/ 449693 w 2661487"/>
                      <a:gd name="connsiteY1" fmla="*/ 1695450 h 5686425"/>
                      <a:gd name="connsiteX2" fmla="*/ 2549955 w 2661487"/>
                      <a:gd name="connsiteY2" fmla="*/ 3152776 h 5686425"/>
                      <a:gd name="connsiteX3" fmla="*/ 2626155 w 2661487"/>
                      <a:gd name="connsiteY3" fmla="*/ 5686425 h 5686425"/>
                      <a:gd name="connsiteX0" fmla="*/ 2018 w 2665779"/>
                      <a:gd name="connsiteY0" fmla="*/ 0 h 5686425"/>
                      <a:gd name="connsiteX1" fmla="*/ 449693 w 2665779"/>
                      <a:gd name="connsiteY1" fmla="*/ 1695450 h 5686425"/>
                      <a:gd name="connsiteX2" fmla="*/ 2549955 w 2665779"/>
                      <a:gd name="connsiteY2" fmla="*/ 3152776 h 5686425"/>
                      <a:gd name="connsiteX3" fmla="*/ 2626155 w 2665779"/>
                      <a:gd name="connsiteY3" fmla="*/ 5686425 h 5686425"/>
                      <a:gd name="connsiteX0" fmla="*/ 2018 w 2733545"/>
                      <a:gd name="connsiteY0" fmla="*/ 0 h 5781675"/>
                      <a:gd name="connsiteX1" fmla="*/ 449693 w 2733545"/>
                      <a:gd name="connsiteY1" fmla="*/ 1695450 h 5781675"/>
                      <a:gd name="connsiteX2" fmla="*/ 2549955 w 2733545"/>
                      <a:gd name="connsiteY2" fmla="*/ 3152776 h 5781675"/>
                      <a:gd name="connsiteX3" fmla="*/ 2635680 w 2733545"/>
                      <a:gd name="connsiteY3" fmla="*/ 5781675 h 5781675"/>
                      <a:gd name="connsiteX0" fmla="*/ 2018 w 2638741"/>
                      <a:gd name="connsiteY0" fmla="*/ 0 h 5781675"/>
                      <a:gd name="connsiteX1" fmla="*/ 449693 w 2638741"/>
                      <a:gd name="connsiteY1" fmla="*/ 1695450 h 5781675"/>
                      <a:gd name="connsiteX2" fmla="*/ 2549955 w 2638741"/>
                      <a:gd name="connsiteY2" fmla="*/ 3152776 h 5781675"/>
                      <a:gd name="connsiteX3" fmla="*/ 2635680 w 2638741"/>
                      <a:gd name="connsiteY3" fmla="*/ 5781675 h 5781675"/>
                      <a:gd name="connsiteX0" fmla="*/ 2018 w 2658487"/>
                      <a:gd name="connsiteY0" fmla="*/ 0 h 5781675"/>
                      <a:gd name="connsiteX1" fmla="*/ 449693 w 2658487"/>
                      <a:gd name="connsiteY1" fmla="*/ 1695450 h 5781675"/>
                      <a:gd name="connsiteX2" fmla="*/ 2549955 w 2658487"/>
                      <a:gd name="connsiteY2" fmla="*/ 3152776 h 5781675"/>
                      <a:gd name="connsiteX3" fmla="*/ 2635680 w 2658487"/>
                      <a:gd name="connsiteY3" fmla="*/ 5781675 h 5781675"/>
                      <a:gd name="connsiteX0" fmla="*/ 583915 w 2262484"/>
                      <a:gd name="connsiteY0" fmla="*/ 0 h 7077075"/>
                      <a:gd name="connsiteX1" fmla="*/ 53690 w 2262484"/>
                      <a:gd name="connsiteY1" fmla="*/ 2990850 h 7077075"/>
                      <a:gd name="connsiteX2" fmla="*/ 2153952 w 2262484"/>
                      <a:gd name="connsiteY2" fmla="*/ 4448176 h 7077075"/>
                      <a:gd name="connsiteX3" fmla="*/ 2239677 w 2262484"/>
                      <a:gd name="connsiteY3" fmla="*/ 7077075 h 7077075"/>
                      <a:gd name="connsiteX0" fmla="*/ 733581 w 2247050"/>
                      <a:gd name="connsiteY0" fmla="*/ 0 h 7121525"/>
                      <a:gd name="connsiteX1" fmla="*/ 38256 w 2247050"/>
                      <a:gd name="connsiteY1" fmla="*/ 3035300 h 7121525"/>
                      <a:gd name="connsiteX2" fmla="*/ 2138518 w 2247050"/>
                      <a:gd name="connsiteY2" fmla="*/ 4492626 h 7121525"/>
                      <a:gd name="connsiteX3" fmla="*/ 2224243 w 2247050"/>
                      <a:gd name="connsiteY3" fmla="*/ 7121525 h 7121525"/>
                      <a:gd name="connsiteX0" fmla="*/ 441 w 1505751"/>
                      <a:gd name="connsiteY0" fmla="*/ 0 h 7121525"/>
                      <a:gd name="connsiteX1" fmla="*/ 486216 w 1505751"/>
                      <a:gd name="connsiteY1" fmla="*/ 2736850 h 7121525"/>
                      <a:gd name="connsiteX2" fmla="*/ 1405378 w 1505751"/>
                      <a:gd name="connsiteY2" fmla="*/ 4492626 h 7121525"/>
                      <a:gd name="connsiteX3" fmla="*/ 1491103 w 1505751"/>
                      <a:gd name="connsiteY3" fmla="*/ 7121525 h 7121525"/>
                      <a:gd name="connsiteX0" fmla="*/ 322 w 1499249"/>
                      <a:gd name="connsiteY0" fmla="*/ 0 h 7121525"/>
                      <a:gd name="connsiteX1" fmla="*/ 587697 w 1499249"/>
                      <a:gd name="connsiteY1" fmla="*/ 2673350 h 7121525"/>
                      <a:gd name="connsiteX2" fmla="*/ 1405259 w 1499249"/>
                      <a:gd name="connsiteY2" fmla="*/ 4492626 h 7121525"/>
                      <a:gd name="connsiteX3" fmla="*/ 1490984 w 1499249"/>
                      <a:gd name="connsiteY3" fmla="*/ 7121525 h 7121525"/>
                      <a:gd name="connsiteX0" fmla="*/ 620 w 1499547"/>
                      <a:gd name="connsiteY0" fmla="*/ 0 h 7121525"/>
                      <a:gd name="connsiteX1" fmla="*/ 587995 w 1499547"/>
                      <a:gd name="connsiteY1" fmla="*/ 2673350 h 7121525"/>
                      <a:gd name="connsiteX2" fmla="*/ 1405557 w 1499547"/>
                      <a:gd name="connsiteY2" fmla="*/ 4492626 h 7121525"/>
                      <a:gd name="connsiteX3" fmla="*/ 1491282 w 1499547"/>
                      <a:gd name="connsiteY3" fmla="*/ 7121525 h 7121525"/>
                      <a:gd name="connsiteX0" fmla="*/ 331 w 1533906"/>
                      <a:gd name="connsiteY0" fmla="*/ 0 h 7121525"/>
                      <a:gd name="connsiteX1" fmla="*/ 587706 w 1533906"/>
                      <a:gd name="connsiteY1" fmla="*/ 2673350 h 7121525"/>
                      <a:gd name="connsiteX2" fmla="*/ 1462418 w 1533906"/>
                      <a:gd name="connsiteY2" fmla="*/ 4492626 h 7121525"/>
                      <a:gd name="connsiteX3" fmla="*/ 1490993 w 1533906"/>
                      <a:gd name="connsiteY3" fmla="*/ 7121525 h 7121525"/>
                      <a:gd name="connsiteX0" fmla="*/ 325 w 1509371"/>
                      <a:gd name="connsiteY0" fmla="*/ 0 h 7121525"/>
                      <a:gd name="connsiteX1" fmla="*/ 587700 w 1509371"/>
                      <a:gd name="connsiteY1" fmla="*/ 2673350 h 7121525"/>
                      <a:gd name="connsiteX2" fmla="*/ 1424312 w 1509371"/>
                      <a:gd name="connsiteY2" fmla="*/ 4505326 h 7121525"/>
                      <a:gd name="connsiteX3" fmla="*/ 1490987 w 1509371"/>
                      <a:gd name="connsiteY3" fmla="*/ 7121525 h 7121525"/>
                      <a:gd name="connsiteX0" fmla="*/ 326 w 1517010"/>
                      <a:gd name="connsiteY0" fmla="*/ 0 h 7121525"/>
                      <a:gd name="connsiteX1" fmla="*/ 587701 w 1517010"/>
                      <a:gd name="connsiteY1" fmla="*/ 2673350 h 7121525"/>
                      <a:gd name="connsiteX2" fmla="*/ 1437013 w 1517010"/>
                      <a:gd name="connsiteY2" fmla="*/ 4505326 h 7121525"/>
                      <a:gd name="connsiteX3" fmla="*/ 1490988 w 1517010"/>
                      <a:gd name="connsiteY3" fmla="*/ 7121525 h 7121525"/>
                      <a:gd name="connsiteX0" fmla="*/ 460 w 1517144"/>
                      <a:gd name="connsiteY0" fmla="*/ 0 h 7121525"/>
                      <a:gd name="connsiteX1" fmla="*/ 587835 w 1517144"/>
                      <a:gd name="connsiteY1" fmla="*/ 2673350 h 7121525"/>
                      <a:gd name="connsiteX2" fmla="*/ 1437147 w 1517144"/>
                      <a:gd name="connsiteY2" fmla="*/ 4505326 h 7121525"/>
                      <a:gd name="connsiteX3" fmla="*/ 1491122 w 1517144"/>
                      <a:gd name="connsiteY3" fmla="*/ 7121525 h 7121525"/>
                      <a:gd name="connsiteX0" fmla="*/ 614 w 1522046"/>
                      <a:gd name="connsiteY0" fmla="*/ 0 h 7121525"/>
                      <a:gd name="connsiteX1" fmla="*/ 521314 w 1522046"/>
                      <a:gd name="connsiteY1" fmla="*/ 2673350 h 7121525"/>
                      <a:gd name="connsiteX2" fmla="*/ 1437301 w 1522046"/>
                      <a:gd name="connsiteY2" fmla="*/ 4505326 h 7121525"/>
                      <a:gd name="connsiteX3" fmla="*/ 1491276 w 1522046"/>
                      <a:gd name="connsiteY3" fmla="*/ 7121525 h 7121525"/>
                      <a:gd name="connsiteX0" fmla="*/ 2045 w 1523477"/>
                      <a:gd name="connsiteY0" fmla="*/ 0 h 7121525"/>
                      <a:gd name="connsiteX1" fmla="*/ 522745 w 1523477"/>
                      <a:gd name="connsiteY1" fmla="*/ 2673350 h 7121525"/>
                      <a:gd name="connsiteX2" fmla="*/ 1438732 w 1523477"/>
                      <a:gd name="connsiteY2" fmla="*/ 4505326 h 7121525"/>
                      <a:gd name="connsiteX3" fmla="*/ 1492707 w 1523477"/>
                      <a:gd name="connsiteY3" fmla="*/ 7121525 h 7121525"/>
                      <a:gd name="connsiteX0" fmla="*/ 393 w 1506811"/>
                      <a:gd name="connsiteY0" fmla="*/ 0 h 7121525"/>
                      <a:gd name="connsiteX1" fmla="*/ 521093 w 1506811"/>
                      <a:gd name="connsiteY1" fmla="*/ 2673350 h 7121525"/>
                      <a:gd name="connsiteX2" fmla="*/ 1411680 w 1506811"/>
                      <a:gd name="connsiteY2" fmla="*/ 4511676 h 7121525"/>
                      <a:gd name="connsiteX3" fmla="*/ 1491055 w 1506811"/>
                      <a:gd name="connsiteY3" fmla="*/ 7121525 h 7121525"/>
                      <a:gd name="connsiteX0" fmla="*/ 393 w 1509819"/>
                      <a:gd name="connsiteY0" fmla="*/ 0 h 6619875"/>
                      <a:gd name="connsiteX1" fmla="*/ 521093 w 1509819"/>
                      <a:gd name="connsiteY1" fmla="*/ 2673350 h 6619875"/>
                      <a:gd name="connsiteX2" fmla="*/ 1411680 w 1509819"/>
                      <a:gd name="connsiteY2" fmla="*/ 4511676 h 6619875"/>
                      <a:gd name="connsiteX3" fmla="*/ 1497405 w 1509819"/>
                      <a:gd name="connsiteY3" fmla="*/ 6619875 h 6619875"/>
                      <a:gd name="connsiteX0" fmla="*/ 393 w 1501319"/>
                      <a:gd name="connsiteY0" fmla="*/ 0 h 6594475"/>
                      <a:gd name="connsiteX1" fmla="*/ 521093 w 1501319"/>
                      <a:gd name="connsiteY1" fmla="*/ 2673350 h 6594475"/>
                      <a:gd name="connsiteX2" fmla="*/ 1411680 w 1501319"/>
                      <a:gd name="connsiteY2" fmla="*/ 4511676 h 6594475"/>
                      <a:gd name="connsiteX3" fmla="*/ 1478355 w 1501319"/>
                      <a:gd name="connsiteY3" fmla="*/ 6594475 h 6594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1319" h="6594475">
                        <a:moveTo>
                          <a:pt x="393" y="0"/>
                        </a:moveTo>
                        <a:cubicBezTo>
                          <a:pt x="-12307" y="534987"/>
                          <a:pt x="285879" y="1921404"/>
                          <a:pt x="521093" y="2673350"/>
                        </a:cubicBezTo>
                        <a:cubicBezTo>
                          <a:pt x="756307" y="3425296"/>
                          <a:pt x="1250020" y="3770314"/>
                          <a:pt x="1411680" y="4511676"/>
                        </a:cubicBezTo>
                        <a:cubicBezTo>
                          <a:pt x="1573340" y="5253039"/>
                          <a:pt x="1464067" y="6111875"/>
                          <a:pt x="1478355" y="6594475"/>
                        </a:cubicBezTo>
                      </a:path>
                    </a:pathLst>
                  </a:custGeom>
                  <a:noFill/>
                  <a:ln w="419100">
                    <a:solidFill>
                      <a:schemeClr val="accent2"/>
                    </a:solidFill>
                  </a:ln>
                  <a:effectLst>
                    <a:outerShdw blurRad="241300" dist="38100" dir="10800000" algn="r" rotWithShape="0">
                      <a:prstClr val="black">
                        <a:alpha val="59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/>
                    <a:endParaRPr lang="es-ES" sz="1600" dirty="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42" name="118 Elipse"/>
                  <p:cNvSpPr>
                    <a:spLocks noChangeAspect="1"/>
                  </p:cNvSpPr>
                  <p:nvPr/>
                </p:nvSpPr>
                <p:spPr bwMode="auto">
                  <a:xfrm flipH="1">
                    <a:off x="5315552" y="2116472"/>
                    <a:ext cx="547498" cy="54749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241300" dist="38100" dir="10800000" algn="ctr" rotWithShape="0">
                      <a:srgbClr val="000000">
                        <a:alpha val="59000"/>
                      </a:srgbClr>
                    </a:outerShdw>
                  </a:effectLst>
                </p:spPr>
                <p:txBody>
                  <a:bodyPr lIns="0" tIns="0" rIns="0" bIns="0" rtlCol="0" anchor="ctr"/>
                  <a:lstStyle/>
                  <a:p>
                    <a:pPr algn="ctr"/>
                    <a:endParaRPr lang="es-SV" sz="1600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  <a:cs typeface="FontAwesome" panose="020B0604020202020204" charset="0"/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6068175" y="2953579"/>
                  <a:ext cx="1394584" cy="2646333"/>
                  <a:chOff x="6068175" y="2953579"/>
                  <a:chExt cx="1394584" cy="2646333"/>
                </a:xfrm>
              </p:grpSpPr>
              <p:sp>
                <p:nvSpPr>
                  <p:cNvPr id="35" name="Forma libre 4"/>
                  <p:cNvSpPr/>
                  <p:nvPr/>
                </p:nvSpPr>
                <p:spPr bwMode="auto">
                  <a:xfrm flipH="1">
                    <a:off x="6068175" y="3368304"/>
                    <a:ext cx="1085275" cy="2231608"/>
                  </a:xfrm>
                  <a:custGeom>
                    <a:avLst/>
                    <a:gdLst>
                      <a:gd name="connsiteX0" fmla="*/ 155651 w 2712817"/>
                      <a:gd name="connsiteY0" fmla="*/ 0 h 5295900"/>
                      <a:gd name="connsiteX1" fmla="*/ 231851 w 2712817"/>
                      <a:gd name="connsiteY1" fmla="*/ 1390650 h 5295900"/>
                      <a:gd name="connsiteX2" fmla="*/ 2365451 w 2712817"/>
                      <a:gd name="connsiteY2" fmla="*/ 2724150 h 5295900"/>
                      <a:gd name="connsiteX3" fmla="*/ 2708351 w 2712817"/>
                      <a:gd name="connsiteY3" fmla="*/ 5295900 h 5295900"/>
                      <a:gd name="connsiteX4" fmla="*/ 2708351 w 2712817"/>
                      <a:gd name="connsiteY4" fmla="*/ 5295900 h 5295900"/>
                      <a:gd name="connsiteX0" fmla="*/ 111648 w 2773589"/>
                      <a:gd name="connsiteY0" fmla="*/ 0 h 5343525"/>
                      <a:gd name="connsiteX1" fmla="*/ 292623 w 2773589"/>
                      <a:gd name="connsiteY1" fmla="*/ 1438275 h 5343525"/>
                      <a:gd name="connsiteX2" fmla="*/ 2426223 w 2773589"/>
                      <a:gd name="connsiteY2" fmla="*/ 2771775 h 5343525"/>
                      <a:gd name="connsiteX3" fmla="*/ 2769123 w 2773589"/>
                      <a:gd name="connsiteY3" fmla="*/ 5343525 h 5343525"/>
                      <a:gd name="connsiteX4" fmla="*/ 2769123 w 2773589"/>
                      <a:gd name="connsiteY4" fmla="*/ 5343525 h 5343525"/>
                      <a:gd name="connsiteX0" fmla="*/ 58965 w 2720906"/>
                      <a:gd name="connsiteY0" fmla="*/ 0 h 5343525"/>
                      <a:gd name="connsiteX1" fmla="*/ 239940 w 2720906"/>
                      <a:gd name="connsiteY1" fmla="*/ 1438275 h 5343525"/>
                      <a:gd name="connsiteX2" fmla="*/ 2373540 w 2720906"/>
                      <a:gd name="connsiteY2" fmla="*/ 2771775 h 5343525"/>
                      <a:gd name="connsiteX3" fmla="*/ 2716440 w 2720906"/>
                      <a:gd name="connsiteY3" fmla="*/ 5343525 h 5343525"/>
                      <a:gd name="connsiteX4" fmla="*/ 2716440 w 2720906"/>
                      <a:gd name="connsiteY4" fmla="*/ 5343525 h 5343525"/>
                      <a:gd name="connsiteX0" fmla="*/ 1798 w 2659857"/>
                      <a:gd name="connsiteY0" fmla="*/ 0 h 5343525"/>
                      <a:gd name="connsiteX1" fmla="*/ 420898 w 2659857"/>
                      <a:gd name="connsiteY1" fmla="*/ 1752600 h 5343525"/>
                      <a:gd name="connsiteX2" fmla="*/ 2316373 w 2659857"/>
                      <a:gd name="connsiteY2" fmla="*/ 2771775 h 5343525"/>
                      <a:gd name="connsiteX3" fmla="*/ 2659273 w 2659857"/>
                      <a:gd name="connsiteY3" fmla="*/ 5343525 h 5343525"/>
                      <a:gd name="connsiteX4" fmla="*/ 2659273 w 2659857"/>
                      <a:gd name="connsiteY4" fmla="*/ 5343525 h 5343525"/>
                      <a:gd name="connsiteX0" fmla="*/ 1310 w 2659158"/>
                      <a:gd name="connsiteY0" fmla="*/ 0 h 5343525"/>
                      <a:gd name="connsiteX1" fmla="*/ 448985 w 2659158"/>
                      <a:gd name="connsiteY1" fmla="*/ 1695450 h 5343525"/>
                      <a:gd name="connsiteX2" fmla="*/ 2315885 w 2659158"/>
                      <a:gd name="connsiteY2" fmla="*/ 2771775 h 5343525"/>
                      <a:gd name="connsiteX3" fmla="*/ 2658785 w 2659158"/>
                      <a:gd name="connsiteY3" fmla="*/ 5343525 h 5343525"/>
                      <a:gd name="connsiteX4" fmla="*/ 2658785 w 2659158"/>
                      <a:gd name="connsiteY4" fmla="*/ 5343525 h 5343525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4" fmla="*/ 2659252 w 2701681"/>
                      <a:gd name="connsiteY4" fmla="*/ 5343525 h 5343525"/>
                      <a:gd name="connsiteX0" fmla="*/ 1777 w 2701681"/>
                      <a:gd name="connsiteY0" fmla="*/ 0 h 5638800"/>
                      <a:gd name="connsiteX1" fmla="*/ 449452 w 2701681"/>
                      <a:gd name="connsiteY1" fmla="*/ 1695450 h 5638800"/>
                      <a:gd name="connsiteX2" fmla="*/ 2487802 w 2701681"/>
                      <a:gd name="connsiteY2" fmla="*/ 2914650 h 5638800"/>
                      <a:gd name="connsiteX3" fmla="*/ 2659252 w 2701681"/>
                      <a:gd name="connsiteY3" fmla="*/ 5343525 h 5638800"/>
                      <a:gd name="connsiteX4" fmla="*/ 2659252 w 2701681"/>
                      <a:gd name="connsiteY4" fmla="*/ 5638800 h 5638800"/>
                      <a:gd name="connsiteX0" fmla="*/ 1777 w 2701681"/>
                      <a:gd name="connsiteY0" fmla="*/ 0 h 5343525"/>
                      <a:gd name="connsiteX1" fmla="*/ 449452 w 2701681"/>
                      <a:gd name="connsiteY1" fmla="*/ 1695450 h 5343525"/>
                      <a:gd name="connsiteX2" fmla="*/ 2487802 w 2701681"/>
                      <a:gd name="connsiteY2" fmla="*/ 2914650 h 5343525"/>
                      <a:gd name="connsiteX3" fmla="*/ 2659252 w 2701681"/>
                      <a:gd name="connsiteY3" fmla="*/ 5343525 h 5343525"/>
                      <a:gd name="connsiteX0" fmla="*/ 1777 w 2685452"/>
                      <a:gd name="connsiteY0" fmla="*/ 0 h 5686425"/>
                      <a:gd name="connsiteX1" fmla="*/ 449452 w 2685452"/>
                      <a:gd name="connsiteY1" fmla="*/ 1695450 h 5686425"/>
                      <a:gd name="connsiteX2" fmla="*/ 2487802 w 2685452"/>
                      <a:gd name="connsiteY2" fmla="*/ 2914650 h 5686425"/>
                      <a:gd name="connsiteX3" fmla="*/ 2625914 w 2685452"/>
                      <a:gd name="connsiteY3" fmla="*/ 5686425 h 5686425"/>
                      <a:gd name="connsiteX0" fmla="*/ 1919 w 2709785"/>
                      <a:gd name="connsiteY0" fmla="*/ 0 h 5686425"/>
                      <a:gd name="connsiteX1" fmla="*/ 449594 w 2709785"/>
                      <a:gd name="connsiteY1" fmla="*/ 1695450 h 5686425"/>
                      <a:gd name="connsiteX2" fmla="*/ 2526044 w 2709785"/>
                      <a:gd name="connsiteY2" fmla="*/ 2771775 h 5686425"/>
                      <a:gd name="connsiteX3" fmla="*/ 2626056 w 2709785"/>
                      <a:gd name="connsiteY3" fmla="*/ 5686425 h 5686425"/>
                      <a:gd name="connsiteX0" fmla="*/ 1919 w 2646871"/>
                      <a:gd name="connsiteY0" fmla="*/ 0 h 5686425"/>
                      <a:gd name="connsiteX1" fmla="*/ 449594 w 2646871"/>
                      <a:gd name="connsiteY1" fmla="*/ 1695450 h 5686425"/>
                      <a:gd name="connsiteX2" fmla="*/ 2526044 w 2646871"/>
                      <a:gd name="connsiteY2" fmla="*/ 2771775 h 5686425"/>
                      <a:gd name="connsiteX3" fmla="*/ 2626056 w 2646871"/>
                      <a:gd name="connsiteY3" fmla="*/ 5686425 h 5686425"/>
                      <a:gd name="connsiteX0" fmla="*/ 1697 w 2625834"/>
                      <a:gd name="connsiteY0" fmla="*/ 0 h 5686425"/>
                      <a:gd name="connsiteX1" fmla="*/ 449372 w 2625834"/>
                      <a:gd name="connsiteY1" fmla="*/ 1695450 h 5686425"/>
                      <a:gd name="connsiteX2" fmla="*/ 2463909 w 2625834"/>
                      <a:gd name="connsiteY2" fmla="*/ 2867025 h 5686425"/>
                      <a:gd name="connsiteX3" fmla="*/ 2625834 w 2625834"/>
                      <a:gd name="connsiteY3" fmla="*/ 5686425 h 5686425"/>
                      <a:gd name="connsiteX0" fmla="*/ 1540 w 2625677"/>
                      <a:gd name="connsiteY0" fmla="*/ 0 h 5686425"/>
                      <a:gd name="connsiteX1" fmla="*/ 449215 w 2625677"/>
                      <a:gd name="connsiteY1" fmla="*/ 1695450 h 5686425"/>
                      <a:gd name="connsiteX2" fmla="*/ 2411365 w 2625677"/>
                      <a:gd name="connsiteY2" fmla="*/ 3033713 h 5686425"/>
                      <a:gd name="connsiteX3" fmla="*/ 2625677 w 2625677"/>
                      <a:gd name="connsiteY3" fmla="*/ 5686425 h 5686425"/>
                      <a:gd name="connsiteX0" fmla="*/ 1811 w 2631698"/>
                      <a:gd name="connsiteY0" fmla="*/ 0 h 5686425"/>
                      <a:gd name="connsiteX1" fmla="*/ 449486 w 2631698"/>
                      <a:gd name="connsiteY1" fmla="*/ 1695450 h 5686425"/>
                      <a:gd name="connsiteX2" fmla="*/ 2497361 w 2631698"/>
                      <a:gd name="connsiteY2" fmla="*/ 3043238 h 5686425"/>
                      <a:gd name="connsiteX3" fmla="*/ 2625948 w 2631698"/>
                      <a:gd name="connsiteY3" fmla="*/ 5686425 h 5686425"/>
                      <a:gd name="connsiteX0" fmla="*/ 2018 w 2661487"/>
                      <a:gd name="connsiteY0" fmla="*/ 0 h 5686425"/>
                      <a:gd name="connsiteX1" fmla="*/ 449693 w 2661487"/>
                      <a:gd name="connsiteY1" fmla="*/ 1695450 h 5686425"/>
                      <a:gd name="connsiteX2" fmla="*/ 2549955 w 2661487"/>
                      <a:gd name="connsiteY2" fmla="*/ 3152776 h 5686425"/>
                      <a:gd name="connsiteX3" fmla="*/ 2626155 w 2661487"/>
                      <a:gd name="connsiteY3" fmla="*/ 5686425 h 5686425"/>
                      <a:gd name="connsiteX0" fmla="*/ 2018 w 2665779"/>
                      <a:gd name="connsiteY0" fmla="*/ 0 h 5686425"/>
                      <a:gd name="connsiteX1" fmla="*/ 449693 w 2665779"/>
                      <a:gd name="connsiteY1" fmla="*/ 1695450 h 5686425"/>
                      <a:gd name="connsiteX2" fmla="*/ 2549955 w 2665779"/>
                      <a:gd name="connsiteY2" fmla="*/ 3152776 h 5686425"/>
                      <a:gd name="connsiteX3" fmla="*/ 2626155 w 2665779"/>
                      <a:gd name="connsiteY3" fmla="*/ 5686425 h 5686425"/>
                      <a:gd name="connsiteX0" fmla="*/ 2018 w 2733545"/>
                      <a:gd name="connsiteY0" fmla="*/ 0 h 5781675"/>
                      <a:gd name="connsiteX1" fmla="*/ 449693 w 2733545"/>
                      <a:gd name="connsiteY1" fmla="*/ 1695450 h 5781675"/>
                      <a:gd name="connsiteX2" fmla="*/ 2549955 w 2733545"/>
                      <a:gd name="connsiteY2" fmla="*/ 3152776 h 5781675"/>
                      <a:gd name="connsiteX3" fmla="*/ 2635680 w 2733545"/>
                      <a:gd name="connsiteY3" fmla="*/ 5781675 h 5781675"/>
                      <a:gd name="connsiteX0" fmla="*/ 2018 w 2638741"/>
                      <a:gd name="connsiteY0" fmla="*/ 0 h 5781675"/>
                      <a:gd name="connsiteX1" fmla="*/ 449693 w 2638741"/>
                      <a:gd name="connsiteY1" fmla="*/ 1695450 h 5781675"/>
                      <a:gd name="connsiteX2" fmla="*/ 2549955 w 2638741"/>
                      <a:gd name="connsiteY2" fmla="*/ 3152776 h 5781675"/>
                      <a:gd name="connsiteX3" fmla="*/ 2635680 w 2638741"/>
                      <a:gd name="connsiteY3" fmla="*/ 5781675 h 5781675"/>
                      <a:gd name="connsiteX0" fmla="*/ 2018 w 2658487"/>
                      <a:gd name="connsiteY0" fmla="*/ 0 h 5781675"/>
                      <a:gd name="connsiteX1" fmla="*/ 449693 w 2658487"/>
                      <a:gd name="connsiteY1" fmla="*/ 1695450 h 5781675"/>
                      <a:gd name="connsiteX2" fmla="*/ 2549955 w 2658487"/>
                      <a:gd name="connsiteY2" fmla="*/ 3152776 h 5781675"/>
                      <a:gd name="connsiteX3" fmla="*/ 2635680 w 2658487"/>
                      <a:gd name="connsiteY3" fmla="*/ 5781675 h 5781675"/>
                      <a:gd name="connsiteX0" fmla="*/ 2018 w 2635680"/>
                      <a:gd name="connsiteY0" fmla="*/ 0 h 5781675"/>
                      <a:gd name="connsiteX1" fmla="*/ 449693 w 2635680"/>
                      <a:gd name="connsiteY1" fmla="*/ 1695450 h 5781675"/>
                      <a:gd name="connsiteX2" fmla="*/ 2549955 w 2635680"/>
                      <a:gd name="connsiteY2" fmla="*/ 3152776 h 5781675"/>
                      <a:gd name="connsiteX3" fmla="*/ 2635680 w 2635680"/>
                      <a:gd name="connsiteY3" fmla="*/ 5781675 h 5781675"/>
                      <a:gd name="connsiteX0" fmla="*/ 2018 w 2635680"/>
                      <a:gd name="connsiteY0" fmla="*/ 0 h 5781675"/>
                      <a:gd name="connsiteX1" fmla="*/ 449693 w 2635680"/>
                      <a:gd name="connsiteY1" fmla="*/ 1695450 h 5781675"/>
                      <a:gd name="connsiteX2" fmla="*/ 2549955 w 2635680"/>
                      <a:gd name="connsiteY2" fmla="*/ 3152776 h 5781675"/>
                      <a:gd name="connsiteX3" fmla="*/ 2635680 w 2635680"/>
                      <a:gd name="connsiteY3" fmla="*/ 5781675 h 5781675"/>
                      <a:gd name="connsiteX0" fmla="*/ 2018 w 2643509"/>
                      <a:gd name="connsiteY0" fmla="*/ 0 h 5781675"/>
                      <a:gd name="connsiteX1" fmla="*/ 449693 w 2643509"/>
                      <a:gd name="connsiteY1" fmla="*/ 1695450 h 5781675"/>
                      <a:gd name="connsiteX2" fmla="*/ 2549955 w 2643509"/>
                      <a:gd name="connsiteY2" fmla="*/ 3152776 h 5781675"/>
                      <a:gd name="connsiteX3" fmla="*/ 2635680 w 2643509"/>
                      <a:gd name="connsiteY3" fmla="*/ 5781675 h 5781675"/>
                      <a:gd name="connsiteX0" fmla="*/ 1795 w 2636029"/>
                      <a:gd name="connsiteY0" fmla="*/ 0 h 5781675"/>
                      <a:gd name="connsiteX1" fmla="*/ 449470 w 2636029"/>
                      <a:gd name="connsiteY1" fmla="*/ 1695450 h 5781675"/>
                      <a:gd name="connsiteX2" fmla="*/ 2492582 w 2636029"/>
                      <a:gd name="connsiteY2" fmla="*/ 3159126 h 5781675"/>
                      <a:gd name="connsiteX3" fmla="*/ 2635457 w 2636029"/>
                      <a:gd name="connsiteY3" fmla="*/ 5781675 h 5781675"/>
                      <a:gd name="connsiteX0" fmla="*/ 1964 w 2640019"/>
                      <a:gd name="connsiteY0" fmla="*/ 0 h 5781675"/>
                      <a:gd name="connsiteX1" fmla="*/ 449639 w 2640019"/>
                      <a:gd name="connsiteY1" fmla="*/ 1695450 h 5781675"/>
                      <a:gd name="connsiteX2" fmla="*/ 2537201 w 2640019"/>
                      <a:gd name="connsiteY2" fmla="*/ 3165476 h 5781675"/>
                      <a:gd name="connsiteX3" fmla="*/ 2635626 w 2640019"/>
                      <a:gd name="connsiteY3" fmla="*/ 5781675 h 5781675"/>
                      <a:gd name="connsiteX0" fmla="*/ 1865 w 2636707"/>
                      <a:gd name="connsiteY0" fmla="*/ 0 h 5781675"/>
                      <a:gd name="connsiteX1" fmla="*/ 449540 w 2636707"/>
                      <a:gd name="connsiteY1" fmla="*/ 1695450 h 5781675"/>
                      <a:gd name="connsiteX2" fmla="*/ 2511702 w 2636707"/>
                      <a:gd name="connsiteY2" fmla="*/ 3146426 h 5781675"/>
                      <a:gd name="connsiteX3" fmla="*/ 2635527 w 2636707"/>
                      <a:gd name="connsiteY3" fmla="*/ 5781675 h 5781675"/>
                      <a:gd name="connsiteX0" fmla="*/ 1865 w 2635815"/>
                      <a:gd name="connsiteY0" fmla="*/ 0 h 5781675"/>
                      <a:gd name="connsiteX1" fmla="*/ 449540 w 2635815"/>
                      <a:gd name="connsiteY1" fmla="*/ 1695450 h 5781675"/>
                      <a:gd name="connsiteX2" fmla="*/ 2511702 w 2635815"/>
                      <a:gd name="connsiteY2" fmla="*/ 3146426 h 5781675"/>
                      <a:gd name="connsiteX3" fmla="*/ 2635527 w 2635815"/>
                      <a:gd name="connsiteY3" fmla="*/ 5781675 h 5781675"/>
                      <a:gd name="connsiteX0" fmla="*/ 312 w 3034312"/>
                      <a:gd name="connsiteY0" fmla="*/ 0 h 6016625"/>
                      <a:gd name="connsiteX1" fmla="*/ 848037 w 3034312"/>
                      <a:gd name="connsiteY1" fmla="*/ 1930400 h 6016625"/>
                      <a:gd name="connsiteX2" fmla="*/ 2910199 w 3034312"/>
                      <a:gd name="connsiteY2" fmla="*/ 3381376 h 6016625"/>
                      <a:gd name="connsiteX3" fmla="*/ 3034024 w 3034312"/>
                      <a:gd name="connsiteY3" fmla="*/ 6016625 h 6016625"/>
                      <a:gd name="connsiteX0" fmla="*/ 312 w 3094391"/>
                      <a:gd name="connsiteY0" fmla="*/ 0 h 6002337"/>
                      <a:gd name="connsiteX1" fmla="*/ 848037 w 3094391"/>
                      <a:gd name="connsiteY1" fmla="*/ 1930400 h 6002337"/>
                      <a:gd name="connsiteX2" fmla="*/ 2910199 w 3094391"/>
                      <a:gd name="connsiteY2" fmla="*/ 3381376 h 6002337"/>
                      <a:gd name="connsiteX3" fmla="*/ 2991162 w 3094391"/>
                      <a:gd name="connsiteY3" fmla="*/ 6002337 h 6002337"/>
                      <a:gd name="connsiteX0" fmla="*/ 312 w 3037643"/>
                      <a:gd name="connsiteY0" fmla="*/ 0 h 6002337"/>
                      <a:gd name="connsiteX1" fmla="*/ 848037 w 3037643"/>
                      <a:gd name="connsiteY1" fmla="*/ 1930400 h 6002337"/>
                      <a:gd name="connsiteX2" fmla="*/ 2910199 w 3037643"/>
                      <a:gd name="connsiteY2" fmla="*/ 3381376 h 6002337"/>
                      <a:gd name="connsiteX3" fmla="*/ 2991162 w 3037643"/>
                      <a:gd name="connsiteY3" fmla="*/ 6002337 h 6002337"/>
                      <a:gd name="connsiteX0" fmla="*/ 312 w 2999041"/>
                      <a:gd name="connsiteY0" fmla="*/ 0 h 6002337"/>
                      <a:gd name="connsiteX1" fmla="*/ 848037 w 2999041"/>
                      <a:gd name="connsiteY1" fmla="*/ 1930400 h 6002337"/>
                      <a:gd name="connsiteX2" fmla="*/ 2910199 w 2999041"/>
                      <a:gd name="connsiteY2" fmla="*/ 3381376 h 6002337"/>
                      <a:gd name="connsiteX3" fmla="*/ 2991162 w 2999041"/>
                      <a:gd name="connsiteY3" fmla="*/ 6002337 h 6002337"/>
                      <a:gd name="connsiteX0" fmla="*/ 312 w 2993291"/>
                      <a:gd name="connsiteY0" fmla="*/ 0 h 6002337"/>
                      <a:gd name="connsiteX1" fmla="*/ 848037 w 2993291"/>
                      <a:gd name="connsiteY1" fmla="*/ 1930400 h 6002337"/>
                      <a:gd name="connsiteX2" fmla="*/ 2910199 w 2993291"/>
                      <a:gd name="connsiteY2" fmla="*/ 3381376 h 6002337"/>
                      <a:gd name="connsiteX3" fmla="*/ 2991162 w 2993291"/>
                      <a:gd name="connsiteY3" fmla="*/ 6002337 h 6002337"/>
                      <a:gd name="connsiteX0" fmla="*/ 312 w 2992180"/>
                      <a:gd name="connsiteY0" fmla="*/ 0 h 6002337"/>
                      <a:gd name="connsiteX1" fmla="*/ 848037 w 2992180"/>
                      <a:gd name="connsiteY1" fmla="*/ 1930400 h 6002337"/>
                      <a:gd name="connsiteX2" fmla="*/ 2910199 w 2992180"/>
                      <a:gd name="connsiteY2" fmla="*/ 3381376 h 6002337"/>
                      <a:gd name="connsiteX3" fmla="*/ 2991162 w 2992180"/>
                      <a:gd name="connsiteY3" fmla="*/ 6002337 h 6002337"/>
                      <a:gd name="connsiteX0" fmla="*/ 312 w 3092414"/>
                      <a:gd name="connsiteY0" fmla="*/ 0 h 6026150"/>
                      <a:gd name="connsiteX1" fmla="*/ 848037 w 3092414"/>
                      <a:gd name="connsiteY1" fmla="*/ 1930400 h 6026150"/>
                      <a:gd name="connsiteX2" fmla="*/ 2910199 w 3092414"/>
                      <a:gd name="connsiteY2" fmla="*/ 3381376 h 6026150"/>
                      <a:gd name="connsiteX3" fmla="*/ 2986399 w 3092414"/>
                      <a:gd name="connsiteY3" fmla="*/ 6026150 h 6026150"/>
                      <a:gd name="connsiteX0" fmla="*/ 312 w 2997148"/>
                      <a:gd name="connsiteY0" fmla="*/ 0 h 6026150"/>
                      <a:gd name="connsiteX1" fmla="*/ 848037 w 2997148"/>
                      <a:gd name="connsiteY1" fmla="*/ 1930400 h 6026150"/>
                      <a:gd name="connsiteX2" fmla="*/ 2910199 w 2997148"/>
                      <a:gd name="connsiteY2" fmla="*/ 3381376 h 6026150"/>
                      <a:gd name="connsiteX3" fmla="*/ 2986399 w 2997148"/>
                      <a:gd name="connsiteY3" fmla="*/ 6026150 h 6026150"/>
                      <a:gd name="connsiteX0" fmla="*/ 312 w 2989119"/>
                      <a:gd name="connsiteY0" fmla="*/ 0 h 6026150"/>
                      <a:gd name="connsiteX1" fmla="*/ 848037 w 2989119"/>
                      <a:gd name="connsiteY1" fmla="*/ 1930400 h 6026150"/>
                      <a:gd name="connsiteX2" fmla="*/ 2910199 w 2989119"/>
                      <a:gd name="connsiteY2" fmla="*/ 3381376 h 6026150"/>
                      <a:gd name="connsiteX3" fmla="*/ 2986399 w 2989119"/>
                      <a:gd name="connsiteY3" fmla="*/ 6026150 h 6026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89119" h="6026150">
                        <a:moveTo>
                          <a:pt x="312" y="0"/>
                        </a:moveTo>
                        <a:cubicBezTo>
                          <a:pt x="-12388" y="534987"/>
                          <a:pt x="363056" y="1366837"/>
                          <a:pt x="848037" y="1930400"/>
                        </a:cubicBezTo>
                        <a:cubicBezTo>
                          <a:pt x="1333018" y="2493963"/>
                          <a:pt x="2820505" y="2341564"/>
                          <a:pt x="2910199" y="3381376"/>
                        </a:cubicBezTo>
                        <a:cubicBezTo>
                          <a:pt x="2999893" y="4421188"/>
                          <a:pt x="2991161" y="5530850"/>
                          <a:pt x="2986399" y="6026150"/>
                        </a:cubicBezTo>
                      </a:path>
                    </a:pathLst>
                  </a:custGeom>
                  <a:noFill/>
                  <a:ln w="419100">
                    <a:solidFill>
                      <a:schemeClr val="accent4"/>
                    </a:solidFill>
                  </a:ln>
                  <a:effectLst>
                    <a:outerShdw blurRad="241300" dist="38100" dir="10800000" algn="r" rotWithShape="0">
                      <a:prstClr val="black">
                        <a:alpha val="59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/>
                    <a:endParaRPr lang="es-ES" sz="160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43" name="119 Elipse"/>
                  <p:cNvSpPr>
                    <a:spLocks noChangeAspect="1"/>
                  </p:cNvSpPr>
                  <p:nvPr/>
                </p:nvSpPr>
                <p:spPr bwMode="auto">
                  <a:xfrm flipH="1">
                    <a:off x="6915261" y="2953579"/>
                    <a:ext cx="547498" cy="547498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ffectLst>
                    <a:outerShdw blurRad="241300" dist="38100" dir="10800000" algn="ctr" rotWithShape="0">
                      <a:srgbClr val="000000">
                        <a:alpha val="59000"/>
                      </a:srgbClr>
                    </a:outerShdw>
                  </a:effectLst>
                </p:spPr>
                <p:txBody>
                  <a:bodyPr lIns="0" tIns="0" rIns="0" bIns="0" rtlCol="0" anchor="ctr"/>
                  <a:lstStyle/>
                  <a:p>
                    <a:pPr algn="ctr"/>
                    <a:endParaRPr lang="es-SV" sz="1600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  <a:cs typeface="FontAwesome" panose="020B0604020202020204" charset="0"/>
                    </a:endParaRPr>
                  </a:p>
                </p:txBody>
              </p:sp>
            </p:grpSp>
            <p:grpSp>
              <p:nvGrpSpPr>
                <p:cNvPr id="37" name="Grupo 13"/>
                <p:cNvGrpSpPr/>
                <p:nvPr/>
              </p:nvGrpSpPr>
              <p:grpSpPr>
                <a:xfrm>
                  <a:off x="5673551" y="5317958"/>
                  <a:ext cx="734607" cy="683279"/>
                  <a:chOff x="12267564" y="10638498"/>
                  <a:chExt cx="1517651" cy="1411614"/>
                </a:xfrm>
                <a:effectLst/>
              </p:grpSpPr>
              <p:sp>
                <p:nvSpPr>
                  <p:cNvPr id="38" name="Forma libre 11"/>
                  <p:cNvSpPr/>
                  <p:nvPr/>
                </p:nvSpPr>
                <p:spPr bwMode="auto">
                  <a:xfrm rot="10800000">
                    <a:off x="12267564" y="10638498"/>
                    <a:ext cx="1517651" cy="775668"/>
                  </a:xfrm>
                  <a:custGeom>
                    <a:avLst/>
                    <a:gdLst>
                      <a:gd name="connsiteX0" fmla="*/ 1517651 w 1517651"/>
                      <a:gd name="connsiteY0" fmla="*/ 775668 h 775668"/>
                      <a:gd name="connsiteX1" fmla="*/ 0 w 1517651"/>
                      <a:gd name="connsiteY1" fmla="*/ 775668 h 775668"/>
                      <a:gd name="connsiteX2" fmla="*/ 0 w 1517651"/>
                      <a:gd name="connsiteY2" fmla="*/ 731585 h 775668"/>
                      <a:gd name="connsiteX3" fmla="*/ 3355 w 1517651"/>
                      <a:gd name="connsiteY3" fmla="*/ 731585 h 775668"/>
                      <a:gd name="connsiteX4" fmla="*/ 392352 w 1517651"/>
                      <a:gd name="connsiteY4" fmla="*/ 0 h 775668"/>
                      <a:gd name="connsiteX5" fmla="*/ 1118890 w 1517651"/>
                      <a:gd name="connsiteY5" fmla="*/ 0 h 775668"/>
                      <a:gd name="connsiteX6" fmla="*/ 1507886 w 1517651"/>
                      <a:gd name="connsiteY6" fmla="*/ 731585 h 775668"/>
                      <a:gd name="connsiteX7" fmla="*/ 1517651 w 1517651"/>
                      <a:gd name="connsiteY7" fmla="*/ 731585 h 775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17651" h="775668">
                        <a:moveTo>
                          <a:pt x="1517651" y="775668"/>
                        </a:moveTo>
                        <a:lnTo>
                          <a:pt x="0" y="775668"/>
                        </a:lnTo>
                        <a:lnTo>
                          <a:pt x="0" y="731585"/>
                        </a:lnTo>
                        <a:lnTo>
                          <a:pt x="3355" y="731585"/>
                        </a:lnTo>
                        <a:lnTo>
                          <a:pt x="392352" y="0"/>
                        </a:lnTo>
                        <a:lnTo>
                          <a:pt x="1118890" y="0"/>
                        </a:lnTo>
                        <a:lnTo>
                          <a:pt x="1507886" y="731585"/>
                        </a:lnTo>
                        <a:lnTo>
                          <a:pt x="1517651" y="731585"/>
                        </a:lnTo>
                        <a:close/>
                      </a:path>
                    </a:pathLst>
                  </a:custGeom>
                  <a:solidFill>
                    <a:srgbClr val="E2C4AC"/>
                  </a:solidFill>
                  <a:ln>
                    <a:noFill/>
                  </a:ln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s-ES" sz="160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39" name="Triángulo isósceles 7"/>
                  <p:cNvSpPr/>
                  <p:nvPr/>
                </p:nvSpPr>
                <p:spPr bwMode="auto">
                  <a:xfrm rot="10800000">
                    <a:off x="12667846" y="11417637"/>
                    <a:ext cx="723351" cy="632475"/>
                  </a:xfrm>
                  <a:prstGeom prst="triangl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algn="ctr"/>
                    <a:endParaRPr lang="es-ES" sz="160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</p:grpSp>
          </p:grpSp>
          <p:pic>
            <p:nvPicPr>
              <p:cNvPr id="47" name="图形 46" descr="音符">
                <a:extLst>
                  <a:ext uri="{FF2B5EF4-FFF2-40B4-BE49-F238E27FC236}">
                    <a16:creationId xmlns:a16="http://schemas.microsoft.com/office/drawing/2014/main" id="{D318BBC0-9EE1-85BA-24D8-3C4E2BA05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68949" y="1176191"/>
                <a:ext cx="500065" cy="500065"/>
              </a:xfrm>
              <a:prstGeom prst="rect">
                <a:avLst/>
              </a:prstGeom>
            </p:spPr>
          </p:pic>
          <p:pic>
            <p:nvPicPr>
              <p:cNvPr id="49" name="图形 48" descr="指挥">
                <a:extLst>
                  <a:ext uri="{FF2B5EF4-FFF2-40B4-BE49-F238E27FC236}">
                    <a16:creationId xmlns:a16="http://schemas.microsoft.com/office/drawing/2014/main" id="{5DDCDC2F-0344-15A5-7EE3-E2C444C47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79426" y="1209112"/>
                <a:ext cx="457439" cy="457439"/>
              </a:xfrm>
              <a:prstGeom prst="rect">
                <a:avLst/>
              </a:prstGeom>
            </p:spPr>
          </p:pic>
          <p:pic>
            <p:nvPicPr>
              <p:cNvPr id="51" name="图形 50" descr="钢琴键">
                <a:extLst>
                  <a:ext uri="{FF2B5EF4-FFF2-40B4-BE49-F238E27FC236}">
                    <a16:creationId xmlns:a16="http://schemas.microsoft.com/office/drawing/2014/main" id="{F9AF1439-8323-1CB7-3223-E8B373CE0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5031" y="2334205"/>
                <a:ext cx="454154" cy="454154"/>
              </a:xfrm>
              <a:prstGeom prst="rect">
                <a:avLst/>
              </a:prstGeom>
            </p:spPr>
          </p:pic>
        </p:grpSp>
        <p:pic>
          <p:nvPicPr>
            <p:cNvPr id="8" name="图形 7" descr="钢琴键">
              <a:extLst>
                <a:ext uri="{FF2B5EF4-FFF2-40B4-BE49-F238E27FC236}">
                  <a16:creationId xmlns:a16="http://schemas.microsoft.com/office/drawing/2014/main" id="{D3BD82DF-B470-07CA-549C-B18E8721D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57941" y="764014"/>
              <a:ext cx="702082" cy="702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24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67718E-AA18-F5B6-764D-700D301B91AF}"/>
              </a:ext>
            </a:extLst>
          </p:cNvPr>
          <p:cNvGrpSpPr/>
          <p:nvPr/>
        </p:nvGrpSpPr>
        <p:grpSpPr>
          <a:xfrm>
            <a:off x="1163821" y="593666"/>
            <a:ext cx="4811895" cy="5388832"/>
            <a:chOff x="846321" y="593666"/>
            <a:chExt cx="4204728" cy="53888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C4F2173-D94B-91C2-D1DD-70F4D340653C}"/>
                </a:ext>
              </a:extLst>
            </p:cNvPr>
            <p:cNvSpPr txBox="1"/>
            <p:nvPr/>
          </p:nvSpPr>
          <p:spPr>
            <a:xfrm>
              <a:off x="846324" y="593666"/>
              <a:ext cx="420472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 spc="300" dirty="0">
                  <a:solidFill>
                    <a:srgbClr val="FF6565"/>
                  </a:solidFill>
                </a:rPr>
                <a:t>R</a:t>
              </a:r>
              <a:r>
                <a:rPr lang="en-US" altLang="zh-CN" sz="4800" b="1" i="0" spc="300" dirty="0">
                  <a:solidFill>
                    <a:schemeClr val="bg1"/>
                  </a:solidFill>
                  <a:effectLst/>
                </a:rPr>
                <a:t>ecurrent</a:t>
              </a:r>
              <a:endParaRPr lang="en-US" altLang="zh-CN" sz="4000" b="1" i="0" spc="30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8A034E-34D9-3ACE-4940-3A239942A6ED}"/>
                </a:ext>
              </a:extLst>
            </p:cNvPr>
            <p:cNvSpPr txBox="1"/>
            <p:nvPr/>
          </p:nvSpPr>
          <p:spPr>
            <a:xfrm>
              <a:off x="846321" y="2271204"/>
              <a:ext cx="420472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 spc="300" dirty="0">
                  <a:solidFill>
                    <a:schemeClr val="accent1"/>
                  </a:solidFill>
                  <a:ea typeface="思源黑体 CN Heavy" panose="020B0A00000000000000"/>
                </a:rPr>
                <a:t>N</a:t>
              </a:r>
              <a:r>
                <a:rPr lang="en-US" altLang="zh-CN" sz="4800" b="1" i="0" spc="300" dirty="0">
                  <a:solidFill>
                    <a:schemeClr val="bg1"/>
                  </a:solidFill>
                  <a:effectLst/>
                  <a:ea typeface="思源黑体 CN Heavy" panose="020B0A00000000000000"/>
                </a:rPr>
                <a:t>eural</a:t>
              </a:r>
              <a:endParaRPr lang="zh-CN" altLang="en-US" sz="11500" b="1" spc="300" dirty="0">
                <a:solidFill>
                  <a:schemeClr val="bg1"/>
                </a:solidFill>
                <a:ea typeface="思源黑体 CN Heavy" panose="020B0A0000000000000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CE1E20E-6057-99AE-89AC-3023E0F03E8A}"/>
                </a:ext>
              </a:extLst>
            </p:cNvPr>
            <p:cNvSpPr txBox="1"/>
            <p:nvPr/>
          </p:nvSpPr>
          <p:spPr>
            <a:xfrm>
              <a:off x="846321" y="4120450"/>
              <a:ext cx="420472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 i="0" spc="300" dirty="0">
                  <a:solidFill>
                    <a:schemeClr val="accent1"/>
                  </a:solidFill>
                  <a:effectLst/>
                  <a:ea typeface="思源黑体 CN Heavy" panose="020B0A00000000000000"/>
                </a:rPr>
                <a:t>N</a:t>
              </a:r>
              <a:r>
                <a:rPr lang="en-US" altLang="zh-CN" sz="4800" b="1" spc="300" dirty="0">
                  <a:solidFill>
                    <a:schemeClr val="bg1"/>
                  </a:solidFill>
                  <a:ea typeface="思源黑体 CN Heavy" panose="020B0A00000000000000"/>
                </a:rPr>
                <a:t>etwork</a:t>
              </a:r>
              <a:endParaRPr lang="zh-CN" altLang="en-US" sz="11500" b="1" spc="300" dirty="0">
                <a:solidFill>
                  <a:schemeClr val="bg1"/>
                </a:solidFill>
                <a:ea typeface="思源黑体 CN Heavy" panose="020B0A0000000000000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0A46ECC-6E32-66B6-1A7A-B7404E3BFA17}"/>
              </a:ext>
            </a:extLst>
          </p:cNvPr>
          <p:cNvGrpSpPr/>
          <p:nvPr/>
        </p:nvGrpSpPr>
        <p:grpSpPr>
          <a:xfrm>
            <a:off x="5971518" y="0"/>
            <a:ext cx="5742461" cy="5864374"/>
            <a:chOff x="5603218" y="0"/>
            <a:chExt cx="5742461" cy="586437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6CCAA00-BD50-2A80-37E3-86149ED898F3}"/>
                </a:ext>
              </a:extLst>
            </p:cNvPr>
            <p:cNvSpPr/>
            <p:nvPr/>
          </p:nvSpPr>
          <p:spPr>
            <a:xfrm>
              <a:off x="5897881" y="0"/>
              <a:ext cx="477656" cy="6088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118 Elipse">
              <a:extLst>
                <a:ext uri="{FF2B5EF4-FFF2-40B4-BE49-F238E27FC236}">
                  <a16:creationId xmlns:a16="http://schemas.microsoft.com/office/drawing/2014/main" id="{C7D2A791-410C-1C2F-A0A1-627F2B59777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998188" y="3003321"/>
              <a:ext cx="952958" cy="952958"/>
            </a:xfrm>
            <a:prstGeom prst="ellipse">
              <a:avLst/>
            </a:prstGeom>
            <a:noFill/>
            <a:ln w="38100">
              <a:solidFill>
                <a:srgbClr val="FF6565"/>
              </a:solidFill>
            </a:ln>
            <a:effectLst>
              <a:outerShdw blurRad="241300" dist="38100" dir="10800000" algn="ctr" rotWithShape="0">
                <a:srgbClr val="000000">
                  <a:alpha val="59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/>
              <a:r>
                <a:rPr lang="es-SV" altLang="zh-CN" sz="3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S</a:t>
              </a:r>
            </a:p>
          </p:txBody>
        </p:sp>
        <p:sp>
          <p:nvSpPr>
            <p:cNvPr id="5" name="118 Elipse">
              <a:extLst>
                <a:ext uri="{FF2B5EF4-FFF2-40B4-BE49-F238E27FC236}">
                  <a16:creationId xmlns:a16="http://schemas.microsoft.com/office/drawing/2014/main" id="{FD85C448-8F8B-8B7D-A330-01B1A309166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998188" y="1095226"/>
              <a:ext cx="952958" cy="952958"/>
            </a:xfrm>
            <a:prstGeom prst="ellipse">
              <a:avLst/>
            </a:prstGeom>
            <a:noFill/>
            <a:ln w="38100">
              <a:solidFill>
                <a:srgbClr val="FF6565"/>
              </a:solidFill>
            </a:ln>
            <a:effectLst>
              <a:outerShdw blurRad="241300" dist="38100" dir="10800000" algn="ctr" rotWithShape="0">
                <a:srgbClr val="000000">
                  <a:alpha val="59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/>
              <a:r>
                <a:rPr lang="es-SV" sz="3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O</a:t>
              </a:r>
            </a:p>
          </p:txBody>
        </p:sp>
        <p:sp>
          <p:nvSpPr>
            <p:cNvPr id="6" name="118 Elipse">
              <a:extLst>
                <a:ext uri="{FF2B5EF4-FFF2-40B4-BE49-F238E27FC236}">
                  <a16:creationId xmlns:a16="http://schemas.microsoft.com/office/drawing/2014/main" id="{623297D4-A5EC-7BC0-9299-3A334DAE11F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998188" y="4911416"/>
              <a:ext cx="952958" cy="952958"/>
            </a:xfrm>
            <a:prstGeom prst="ellipse">
              <a:avLst/>
            </a:prstGeom>
            <a:noFill/>
            <a:ln w="38100">
              <a:solidFill>
                <a:srgbClr val="FF6565"/>
              </a:solidFill>
            </a:ln>
            <a:effectLst>
              <a:outerShdw blurRad="241300" dist="38100" dir="10800000" algn="ctr" rotWithShape="0">
                <a:srgbClr val="000000">
                  <a:alpha val="59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/>
              <a:r>
                <a:rPr lang="es-SV" sz="3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X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06E8F5F-D714-877E-7BE7-5C740CE8B795}"/>
                </a:ext>
              </a:extLst>
            </p:cNvPr>
            <p:cNvCxnSpPr>
              <a:cxnSpLocks/>
              <a:endCxn id="5" idx="4"/>
            </p:cNvCxnSpPr>
            <p:nvPr/>
          </p:nvCxnSpPr>
          <p:spPr>
            <a:xfrm flipV="1">
              <a:off x="7474666" y="2048184"/>
              <a:ext cx="1" cy="9551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E9EA55F-3165-08BE-2DBE-30766DFD4EE4}"/>
                </a:ext>
              </a:extLst>
            </p:cNvPr>
            <p:cNvCxnSpPr>
              <a:stCxn id="6" idx="0"/>
              <a:endCxn id="2" idx="4"/>
            </p:cNvCxnSpPr>
            <p:nvPr/>
          </p:nvCxnSpPr>
          <p:spPr>
            <a:xfrm flipV="1">
              <a:off x="7474667" y="3956279"/>
              <a:ext cx="0" cy="9551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2553DD1E-0ED1-8E2C-D6E3-EDB19B9D047C}"/>
                </a:ext>
              </a:extLst>
            </p:cNvPr>
            <p:cNvSpPr/>
            <p:nvPr/>
          </p:nvSpPr>
          <p:spPr>
            <a:xfrm>
              <a:off x="6898427" y="4260850"/>
              <a:ext cx="5180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828343"/>
              <a:r>
                <a:rPr lang="en-US" altLang="zh-CN" sz="24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U</a:t>
              </a:r>
              <a:endParaRPr lang="id-ID" altLang="zh-CN" sz="24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E4616290-6FFA-ADFF-D3CB-594EC0405086}"/>
                </a:ext>
              </a:extLst>
            </p:cNvPr>
            <p:cNvSpPr/>
            <p:nvPr/>
          </p:nvSpPr>
          <p:spPr>
            <a:xfrm>
              <a:off x="6898427" y="2296467"/>
              <a:ext cx="5180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828343"/>
              <a:r>
                <a:rPr lang="en-US" altLang="zh-CN" sz="24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V</a:t>
              </a:r>
              <a:endParaRPr lang="id-ID" altLang="zh-CN" sz="24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CA58AA1-4A16-4601-7E1D-496C644EEA65}"/>
                </a:ext>
              </a:extLst>
            </p:cNvPr>
            <p:cNvSpPr/>
            <p:nvPr/>
          </p:nvSpPr>
          <p:spPr>
            <a:xfrm>
              <a:off x="8675171" y="3182880"/>
              <a:ext cx="1270000" cy="593839"/>
            </a:xfrm>
            <a:prstGeom prst="rect">
              <a:avLst/>
            </a:prstGeom>
            <a:noFill/>
            <a:ln w="38100">
              <a:solidFill>
                <a:srgbClr val="FF65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思源黑体 CN Heavy" panose="020B0A00000000000000"/>
                </a:rPr>
                <a:t>W</a:t>
              </a:r>
              <a:endParaRPr lang="zh-CN" altLang="en-US" sz="2800" b="1" dirty="0">
                <a:solidFill>
                  <a:schemeClr val="bg1"/>
                </a:solidFill>
                <a:ea typeface="思源黑体 CN Heavy" panose="020B0A00000000000000"/>
              </a:endParaRPr>
            </a:p>
          </p:txBody>
        </p:sp>
        <p:cxnSp>
          <p:nvCxnSpPr>
            <p:cNvPr id="34" name="连接符: 曲线 33">
              <a:extLst>
                <a:ext uri="{FF2B5EF4-FFF2-40B4-BE49-F238E27FC236}">
                  <a16:creationId xmlns:a16="http://schemas.microsoft.com/office/drawing/2014/main" id="{03AD35D7-6BFC-B869-07B3-27CD4BA3060D}"/>
                </a:ext>
              </a:extLst>
            </p:cNvPr>
            <p:cNvCxnSpPr>
              <a:cxnSpLocks/>
              <a:stCxn id="2" idx="0"/>
              <a:endCxn id="31" idx="0"/>
            </p:cNvCxnSpPr>
            <p:nvPr/>
          </p:nvCxnSpPr>
          <p:spPr>
            <a:xfrm rot="16200000" flipH="1">
              <a:off x="8302639" y="2175348"/>
              <a:ext cx="179559" cy="1835504"/>
            </a:xfrm>
            <a:prstGeom prst="curvedConnector3">
              <a:avLst>
                <a:gd name="adj1" fmla="val -26877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连接符: 曲线 38">
              <a:extLst>
                <a:ext uri="{FF2B5EF4-FFF2-40B4-BE49-F238E27FC236}">
                  <a16:creationId xmlns:a16="http://schemas.microsoft.com/office/drawing/2014/main" id="{22AEE861-760B-8792-AEB8-76AA998D37F9}"/>
                </a:ext>
              </a:extLst>
            </p:cNvPr>
            <p:cNvCxnSpPr>
              <a:cxnSpLocks/>
              <a:stCxn id="31" idx="2"/>
              <a:endCxn id="2" idx="4"/>
            </p:cNvCxnSpPr>
            <p:nvPr/>
          </p:nvCxnSpPr>
          <p:spPr>
            <a:xfrm rot="5400000">
              <a:off x="8302639" y="2948747"/>
              <a:ext cx="179560" cy="1835504"/>
            </a:xfrm>
            <a:prstGeom prst="curvedConnector3">
              <a:avLst>
                <a:gd name="adj1" fmla="val 35462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29019602-43A6-FF6A-11EF-CBE343155323}"/>
                </a:ext>
              </a:extLst>
            </p:cNvPr>
            <p:cNvSpPr/>
            <p:nvPr/>
          </p:nvSpPr>
          <p:spPr>
            <a:xfrm>
              <a:off x="5625561" y="1391476"/>
              <a:ext cx="1272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828343"/>
              <a:r>
                <a:rPr lang="zh-CN" altLang="en-US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输出层</a:t>
              </a:r>
              <a:endParaRPr lang="id-ID" altLang="zh-CN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49" name="Rectangle 21">
              <a:extLst>
                <a:ext uri="{FF2B5EF4-FFF2-40B4-BE49-F238E27FC236}">
                  <a16:creationId xmlns:a16="http://schemas.microsoft.com/office/drawing/2014/main" id="{83081880-D62A-DD0C-6CB6-DF40A68A6728}"/>
                </a:ext>
              </a:extLst>
            </p:cNvPr>
            <p:cNvSpPr/>
            <p:nvPr/>
          </p:nvSpPr>
          <p:spPr>
            <a:xfrm>
              <a:off x="5603218" y="3294858"/>
              <a:ext cx="1272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828343"/>
              <a:r>
                <a:rPr lang="zh-CN" altLang="en-US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隐藏层</a:t>
              </a:r>
              <a:endParaRPr lang="id-ID" altLang="zh-CN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2F974AA3-3985-3B3B-6266-2C1A0C46C03C}"/>
                </a:ext>
              </a:extLst>
            </p:cNvPr>
            <p:cNvSpPr/>
            <p:nvPr/>
          </p:nvSpPr>
          <p:spPr>
            <a:xfrm>
              <a:off x="5603218" y="5203229"/>
              <a:ext cx="1272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828343"/>
              <a:r>
                <a:rPr lang="zh-CN" altLang="en-US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输入层</a:t>
              </a:r>
              <a:endParaRPr lang="id-ID" altLang="zh-CN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51" name="Rectangle 21">
              <a:extLst>
                <a:ext uri="{FF2B5EF4-FFF2-40B4-BE49-F238E27FC236}">
                  <a16:creationId xmlns:a16="http://schemas.microsoft.com/office/drawing/2014/main" id="{5173B5BE-6632-426E-1EEB-D2A80C4DDC48}"/>
                </a:ext>
              </a:extLst>
            </p:cNvPr>
            <p:cNvSpPr/>
            <p:nvPr/>
          </p:nvSpPr>
          <p:spPr>
            <a:xfrm>
              <a:off x="10072813" y="3294858"/>
              <a:ext cx="1272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828343"/>
              <a:r>
                <a:rPr lang="zh-CN" altLang="en-US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循环层</a:t>
              </a:r>
              <a:endParaRPr lang="id-ID" altLang="zh-CN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9068BEB-CB39-B6EB-D818-6EF7E7A308F3}"/>
              </a:ext>
            </a:extLst>
          </p:cNvPr>
          <p:cNvSpPr/>
          <p:nvPr/>
        </p:nvSpPr>
        <p:spPr>
          <a:xfrm>
            <a:off x="2071397" y="3169798"/>
            <a:ext cx="1956430" cy="1229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7F8242-CD8D-F4CB-49B3-593D213DCD91}"/>
              </a:ext>
            </a:extLst>
          </p:cNvPr>
          <p:cNvSpPr/>
          <p:nvPr/>
        </p:nvSpPr>
        <p:spPr>
          <a:xfrm>
            <a:off x="5897881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454823" y="834385"/>
            <a:ext cx="3382962" cy="847259"/>
            <a:chOff x="6839262" y="853501"/>
            <a:chExt cx="3382962" cy="847259"/>
          </a:xfrm>
        </p:grpSpPr>
        <p:grpSp>
          <p:nvGrpSpPr>
            <p:cNvPr id="15" name="Group 14"/>
            <p:cNvGrpSpPr/>
            <p:nvPr/>
          </p:nvGrpSpPr>
          <p:grpSpPr>
            <a:xfrm>
              <a:off x="7224843" y="923965"/>
              <a:ext cx="2997381" cy="776795"/>
              <a:chOff x="7019222" y="1333739"/>
              <a:chExt cx="2997381" cy="7767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019222" y="1333739"/>
                <a:ext cx="2997381" cy="430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Calibri"/>
                  </a:rPr>
                  <a:t>Epoch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Calibri"/>
                  </a:rPr>
                  <a:t>：</a:t>
                </a:r>
                <a:r>
                  <a:rPr lang="zh-CN" altLang="en-US" sz="2000" dirty="0">
                    <a:solidFill>
                      <a:srgbClr val="FF6565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Calibri"/>
                  </a:rPr>
                  <a:t>训练轮次</a:t>
                </a:r>
                <a:endParaRPr lang="en-US" sz="2000" dirty="0">
                  <a:solidFill>
                    <a:srgbClr val="FF6565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Calibri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19222" y="1833535"/>
                <a:ext cx="24182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828343"/>
                <a:r>
                  <a:rPr lang="zh-CN" altLang="en-US" sz="1200" b="0" i="0" dirty="0">
                    <a:solidFill>
                      <a:schemeClr val="bg1"/>
                    </a:solidFill>
                    <a:effectLst/>
                    <a:latin typeface="-apple-system"/>
                  </a:rPr>
                  <a:t>所有训练样本训练一次的过程</a:t>
                </a:r>
                <a:endPara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endParaRPr>
              </a:p>
            </p:txBody>
          </p:sp>
        </p:grp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839262" y="853501"/>
              <a:ext cx="482699" cy="476342"/>
            </a:xfrm>
            <a:prstGeom prst="line">
              <a:avLst/>
            </a:prstGeom>
            <a:ln w="12700">
              <a:solidFill>
                <a:srgbClr val="FF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32D21B-37BD-7FBF-D239-C952A5065351}"/>
              </a:ext>
            </a:extLst>
          </p:cNvPr>
          <p:cNvGrpSpPr/>
          <p:nvPr/>
        </p:nvGrpSpPr>
        <p:grpSpPr>
          <a:xfrm>
            <a:off x="1014621" y="857139"/>
            <a:ext cx="2819301" cy="1952291"/>
            <a:chOff x="1014621" y="857139"/>
            <a:chExt cx="2819301" cy="1952291"/>
          </a:xfrm>
        </p:grpSpPr>
        <p:sp>
          <p:nvSpPr>
            <p:cNvPr id="27" name="TextBox 26"/>
            <p:cNvSpPr txBox="1"/>
            <p:nvPr/>
          </p:nvSpPr>
          <p:spPr>
            <a:xfrm>
              <a:off x="1014621" y="857139"/>
              <a:ext cx="25673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rgbClr val="FF6565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RNN</a:t>
              </a:r>
            </a:p>
          </p:txBody>
        </p:sp>
        <p:sp>
          <p:nvSpPr>
            <p:cNvPr id="4" name="TextBox 26">
              <a:extLst>
                <a:ext uri="{FF2B5EF4-FFF2-40B4-BE49-F238E27FC236}">
                  <a16:creationId xmlns:a16="http://schemas.microsoft.com/office/drawing/2014/main" id="{03A90499-E343-4D57-6433-6D962FC68E50}"/>
                </a:ext>
              </a:extLst>
            </p:cNvPr>
            <p:cNvSpPr txBox="1"/>
            <p:nvPr/>
          </p:nvSpPr>
          <p:spPr>
            <a:xfrm>
              <a:off x="1014621" y="1978433"/>
              <a:ext cx="28193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运行结果</a:t>
              </a:r>
              <a:endParaRPr lang="id-ID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</p:grpSp>
      <p:grpSp>
        <p:nvGrpSpPr>
          <p:cNvPr id="34" name="Group 12">
            <a:extLst>
              <a:ext uri="{FF2B5EF4-FFF2-40B4-BE49-F238E27FC236}">
                <a16:creationId xmlns:a16="http://schemas.microsoft.com/office/drawing/2014/main" id="{7062B67E-29E2-B833-1868-B286D1ED7D46}"/>
              </a:ext>
            </a:extLst>
          </p:cNvPr>
          <p:cNvGrpSpPr/>
          <p:nvPr/>
        </p:nvGrpSpPr>
        <p:grpSpPr>
          <a:xfrm>
            <a:off x="7353395" y="2042941"/>
            <a:ext cx="3382962" cy="847259"/>
            <a:chOff x="6839262" y="853501"/>
            <a:chExt cx="3382962" cy="847259"/>
          </a:xfrm>
        </p:grpSpPr>
        <p:grpSp>
          <p:nvGrpSpPr>
            <p:cNvPr id="35" name="Group 14">
              <a:extLst>
                <a:ext uri="{FF2B5EF4-FFF2-40B4-BE49-F238E27FC236}">
                  <a16:creationId xmlns:a16="http://schemas.microsoft.com/office/drawing/2014/main" id="{FA4A6650-AF79-DB32-84A5-55D4E80FE471}"/>
                </a:ext>
              </a:extLst>
            </p:cNvPr>
            <p:cNvGrpSpPr/>
            <p:nvPr/>
          </p:nvGrpSpPr>
          <p:grpSpPr>
            <a:xfrm>
              <a:off x="7224843" y="923965"/>
              <a:ext cx="2997381" cy="776795"/>
              <a:chOff x="7019222" y="1333739"/>
              <a:chExt cx="2997381" cy="776795"/>
            </a:xfrm>
          </p:grpSpPr>
          <p:sp>
            <p:nvSpPr>
              <p:cNvPr id="37" name="Rectangle 16">
                <a:extLst>
                  <a:ext uri="{FF2B5EF4-FFF2-40B4-BE49-F238E27FC236}">
                    <a16:creationId xmlns:a16="http://schemas.microsoft.com/office/drawing/2014/main" id="{2C544815-3987-2A4D-7A86-8AE01E6DD2C8}"/>
                  </a:ext>
                </a:extLst>
              </p:cNvPr>
              <p:cNvSpPr/>
              <p:nvPr/>
            </p:nvSpPr>
            <p:spPr>
              <a:xfrm>
                <a:off x="7019222" y="1333739"/>
                <a:ext cx="2997381" cy="430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 err="1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Calibri"/>
                  </a:rPr>
                  <a:t>Trainloss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Calibri"/>
                  </a:rPr>
                  <a:t>：</a:t>
                </a:r>
                <a:r>
                  <a:rPr lang="zh-CN" altLang="en-US" sz="2000" dirty="0">
                    <a:solidFill>
                      <a:srgbClr val="FF6565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Calibri"/>
                  </a:rPr>
                  <a:t>损失值</a:t>
                </a:r>
                <a:endParaRPr lang="en-US" sz="2000" dirty="0">
                  <a:solidFill>
                    <a:srgbClr val="FF6565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Calibri"/>
                </a:endParaRPr>
              </a:p>
            </p:txBody>
          </p:sp>
          <p:sp>
            <p:nvSpPr>
              <p:cNvPr id="38" name="Rectangle 17">
                <a:extLst>
                  <a:ext uri="{FF2B5EF4-FFF2-40B4-BE49-F238E27FC236}">
                    <a16:creationId xmlns:a16="http://schemas.microsoft.com/office/drawing/2014/main" id="{ABD84C41-2C6A-713E-D7DE-03BAA70FBF13}"/>
                  </a:ext>
                </a:extLst>
              </p:cNvPr>
              <p:cNvSpPr/>
              <p:nvPr/>
            </p:nvSpPr>
            <p:spPr>
              <a:xfrm>
                <a:off x="7019222" y="1833535"/>
                <a:ext cx="299738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828343"/>
                <a:r>
                  <a:rPr lang="zh-CN" altLang="en-US" sz="1200" b="0" i="0" dirty="0">
                    <a:solidFill>
                      <a:schemeClr val="bg1"/>
                    </a:solidFill>
                    <a:effectLst/>
                    <a:latin typeface="-apple-system"/>
                  </a:rPr>
                  <a:t>损失函数的返回值，在训练时时进行优化</a:t>
                </a:r>
                <a:endPara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endParaRPr>
              </a:p>
            </p:txBody>
          </p:sp>
        </p:grpSp>
        <p:cxnSp>
          <p:nvCxnSpPr>
            <p:cNvPr id="36" name="Straight Connector 15">
              <a:extLst>
                <a:ext uri="{FF2B5EF4-FFF2-40B4-BE49-F238E27FC236}">
                  <a16:creationId xmlns:a16="http://schemas.microsoft.com/office/drawing/2014/main" id="{D393CD5C-8497-EE70-D155-4BF9D0F4A2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9262" y="853501"/>
              <a:ext cx="482699" cy="476342"/>
            </a:xfrm>
            <a:prstGeom prst="line">
              <a:avLst/>
            </a:prstGeom>
            <a:ln w="12700">
              <a:solidFill>
                <a:srgbClr val="FF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511E6083-8DF9-7734-BCEA-381146035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6149" r="20084" b="25209"/>
          <a:stretch/>
        </p:blipFill>
        <p:spPr>
          <a:xfrm>
            <a:off x="660400" y="3391996"/>
            <a:ext cx="11538918" cy="294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9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8DBEC4B9-0E47-5E43-EF2A-F1CB637868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5" b="9785"/>
          <a:stretch/>
        </p:blipFill>
        <p:spPr>
          <a:xfrm>
            <a:off x="1631969" y="2289625"/>
            <a:ext cx="1768607" cy="1066600"/>
          </a:xfrm>
        </p:spPr>
      </p:pic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8352597" y="-499371"/>
            <a:ext cx="2837072" cy="28370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H="1" flipV="1">
            <a:off x="5321363" y="5366989"/>
            <a:ext cx="1496199" cy="15314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占位符 31">
            <a:extLst>
              <a:ext uri="{FF2B5EF4-FFF2-40B4-BE49-F238E27FC236}">
                <a16:creationId xmlns:a16="http://schemas.microsoft.com/office/drawing/2014/main" id="{2359F853-8BBC-B2E7-3AF4-20A1B25458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7" b="14557"/>
          <a:stretch>
            <a:fillRect/>
          </a:stretch>
        </p:blipFill>
        <p:spPr>
          <a:xfrm>
            <a:off x="9115413" y="2303997"/>
            <a:ext cx="1768607" cy="1066600"/>
          </a:xfrm>
        </p:spPr>
      </p:pic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D4F61D6F-1B58-DACD-732C-68B5AA71E6B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7" b="6957"/>
          <a:stretch/>
        </p:blipFill>
        <p:spPr>
          <a:xfrm>
            <a:off x="5280780" y="3401220"/>
            <a:ext cx="1768606" cy="1066600"/>
          </a:xfrm>
        </p:spPr>
      </p:pic>
      <p:grpSp>
        <p:nvGrpSpPr>
          <p:cNvPr id="36" name="Group 9">
            <a:extLst>
              <a:ext uri="{FF2B5EF4-FFF2-40B4-BE49-F238E27FC236}">
                <a16:creationId xmlns:a16="http://schemas.microsoft.com/office/drawing/2014/main" id="{570DE5F7-AB1A-D1FB-115E-025B047D37BA}"/>
              </a:ext>
            </a:extLst>
          </p:cNvPr>
          <p:cNvGrpSpPr/>
          <p:nvPr/>
        </p:nvGrpSpPr>
        <p:grpSpPr>
          <a:xfrm>
            <a:off x="1541497" y="2998792"/>
            <a:ext cx="427479" cy="451481"/>
            <a:chOff x="5049803" y="2998792"/>
            <a:chExt cx="427479" cy="451481"/>
          </a:xfrm>
          <a:solidFill>
            <a:schemeClr val="accent1"/>
          </a:solidFill>
        </p:grpSpPr>
        <p:cxnSp>
          <p:nvCxnSpPr>
            <p:cNvPr id="37" name="Straight Connector 10">
              <a:extLst>
                <a:ext uri="{FF2B5EF4-FFF2-40B4-BE49-F238E27FC236}">
                  <a16:creationId xmlns:a16="http://schemas.microsoft.com/office/drawing/2014/main" id="{9D2BDCE0-1FBE-026B-5EFA-C39944753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3693" y="2998792"/>
              <a:ext cx="373589" cy="373588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hape 1071">
              <a:extLst>
                <a:ext uri="{FF2B5EF4-FFF2-40B4-BE49-F238E27FC236}">
                  <a16:creationId xmlns:a16="http://schemas.microsoft.com/office/drawing/2014/main" id="{4E60A9B8-3F5B-4466-F3CB-B9F895A505C6}"/>
                </a:ext>
              </a:extLst>
            </p:cNvPr>
            <p:cNvSpPr/>
            <p:nvPr/>
          </p:nvSpPr>
          <p:spPr>
            <a:xfrm>
              <a:off x="5049803" y="3323272"/>
              <a:ext cx="127001" cy="127001"/>
            </a:xfrm>
            <a:prstGeom prst="ellipse">
              <a:avLst/>
            </a:prstGeom>
            <a:grpFill/>
            <a:ln w="12700">
              <a:solidFill>
                <a:schemeClr val="accent1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46929515-53D2-C7DB-25D5-DEF0C0FABF54}"/>
              </a:ext>
            </a:extLst>
          </p:cNvPr>
          <p:cNvGrpSpPr/>
          <p:nvPr/>
        </p:nvGrpSpPr>
        <p:grpSpPr>
          <a:xfrm>
            <a:off x="9063401" y="2998792"/>
            <a:ext cx="427479" cy="451481"/>
            <a:chOff x="5049803" y="2998792"/>
            <a:chExt cx="427479" cy="451481"/>
          </a:xfrm>
          <a:solidFill>
            <a:schemeClr val="accent1"/>
          </a:solidFill>
        </p:grpSpPr>
        <p:cxnSp>
          <p:nvCxnSpPr>
            <p:cNvPr id="40" name="Straight Connector 10">
              <a:extLst>
                <a:ext uri="{FF2B5EF4-FFF2-40B4-BE49-F238E27FC236}">
                  <a16:creationId xmlns:a16="http://schemas.microsoft.com/office/drawing/2014/main" id="{5DD45B03-7161-9C55-66D6-BA229771A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3693" y="2998792"/>
              <a:ext cx="373589" cy="373588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hape 1071">
              <a:extLst>
                <a:ext uri="{FF2B5EF4-FFF2-40B4-BE49-F238E27FC236}">
                  <a16:creationId xmlns:a16="http://schemas.microsoft.com/office/drawing/2014/main" id="{86767D72-4CCE-66A0-63D3-D95BDF90A0F8}"/>
                </a:ext>
              </a:extLst>
            </p:cNvPr>
            <p:cNvSpPr/>
            <p:nvPr/>
          </p:nvSpPr>
          <p:spPr>
            <a:xfrm>
              <a:off x="5049803" y="3323272"/>
              <a:ext cx="127001" cy="127001"/>
            </a:xfrm>
            <a:prstGeom prst="ellipse">
              <a:avLst/>
            </a:prstGeom>
            <a:grpFill/>
            <a:ln w="12700">
              <a:solidFill>
                <a:schemeClr val="accent1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</p:grpSp>
      <p:grpSp>
        <p:nvGrpSpPr>
          <p:cNvPr id="42" name="Group 12">
            <a:extLst>
              <a:ext uri="{FF2B5EF4-FFF2-40B4-BE49-F238E27FC236}">
                <a16:creationId xmlns:a16="http://schemas.microsoft.com/office/drawing/2014/main" id="{C7898E5D-E4F8-C537-90DE-A8A93E4913ED}"/>
              </a:ext>
            </a:extLst>
          </p:cNvPr>
          <p:cNvGrpSpPr/>
          <p:nvPr/>
        </p:nvGrpSpPr>
        <p:grpSpPr>
          <a:xfrm flipV="1">
            <a:off x="5205220" y="3323272"/>
            <a:ext cx="427479" cy="451481"/>
            <a:chOff x="5049803" y="2998792"/>
            <a:chExt cx="427479" cy="451481"/>
          </a:xfrm>
          <a:solidFill>
            <a:schemeClr val="accent1"/>
          </a:solidFill>
        </p:grpSpPr>
        <p:cxnSp>
          <p:nvCxnSpPr>
            <p:cNvPr id="43" name="Straight Connector 13">
              <a:extLst>
                <a:ext uri="{FF2B5EF4-FFF2-40B4-BE49-F238E27FC236}">
                  <a16:creationId xmlns:a16="http://schemas.microsoft.com/office/drawing/2014/main" id="{E0E995C7-1E7A-15AA-4E2A-A9295EB58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3693" y="2998792"/>
              <a:ext cx="373589" cy="373588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hape 1071">
              <a:extLst>
                <a:ext uri="{FF2B5EF4-FFF2-40B4-BE49-F238E27FC236}">
                  <a16:creationId xmlns:a16="http://schemas.microsoft.com/office/drawing/2014/main" id="{83FBE8BC-6E05-A877-1745-D1CA70DFE506}"/>
                </a:ext>
              </a:extLst>
            </p:cNvPr>
            <p:cNvSpPr/>
            <p:nvPr/>
          </p:nvSpPr>
          <p:spPr>
            <a:xfrm>
              <a:off x="5049803" y="3323272"/>
              <a:ext cx="127001" cy="127001"/>
            </a:xfrm>
            <a:prstGeom prst="ellipse">
              <a:avLst/>
            </a:prstGeom>
            <a:grpFill/>
            <a:ln w="12700">
              <a:solidFill>
                <a:schemeClr val="accent1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50E5AA9-AD7A-CFED-D843-999AD65A7D4D}"/>
              </a:ext>
            </a:extLst>
          </p:cNvPr>
          <p:cNvGrpSpPr/>
          <p:nvPr/>
        </p:nvGrpSpPr>
        <p:grpSpPr>
          <a:xfrm>
            <a:off x="9022478" y="3587959"/>
            <a:ext cx="1984038" cy="2943754"/>
            <a:chOff x="8419104" y="3587959"/>
            <a:chExt cx="1984038" cy="2943754"/>
          </a:xfrm>
        </p:grpSpPr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1F2E36C6-0146-A78B-3068-817A83CD2779}"/>
                </a:ext>
              </a:extLst>
            </p:cNvPr>
            <p:cNvSpPr/>
            <p:nvPr/>
          </p:nvSpPr>
          <p:spPr>
            <a:xfrm>
              <a:off x="8419104" y="3587959"/>
              <a:ext cx="156546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343"/>
              <a:r>
                <a:rPr lang="en-US" altLang="zh-CN" sz="20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AI 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毛不易：</a:t>
              </a:r>
              <a:endParaRPr lang="en-US" altLang="zh-CN" sz="2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/>
              <a:endParaRPr lang="en-US" altLang="zh-CN" sz="7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65E6466C-896F-04DE-2323-079999D18CCA}"/>
                </a:ext>
              </a:extLst>
            </p:cNvPr>
            <p:cNvSpPr/>
            <p:nvPr/>
          </p:nvSpPr>
          <p:spPr>
            <a:xfrm>
              <a:off x="8419104" y="4095790"/>
              <a:ext cx="1984038" cy="2435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爱的人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是城市背景的无声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我不过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想亲手触摸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弯过腰的每一刻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留下的湿透的脚印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是不是值得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endParaRPr lang="en-US" altLang="zh-CN" sz="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EDC5370-3926-10FE-DC8E-5905C9BC072E}"/>
              </a:ext>
            </a:extLst>
          </p:cNvPr>
          <p:cNvGrpSpPr/>
          <p:nvPr/>
        </p:nvGrpSpPr>
        <p:grpSpPr>
          <a:xfrm>
            <a:off x="1560401" y="3573178"/>
            <a:ext cx="2097195" cy="2943754"/>
            <a:chOff x="8419103" y="3587959"/>
            <a:chExt cx="2097195" cy="2943754"/>
          </a:xfrm>
        </p:grpSpPr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FAE198FC-495C-EF52-D770-381917B0017E}"/>
                </a:ext>
              </a:extLst>
            </p:cNvPr>
            <p:cNvSpPr/>
            <p:nvPr/>
          </p:nvSpPr>
          <p:spPr>
            <a:xfrm>
              <a:off x="8419104" y="3587959"/>
              <a:ext cx="156546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343"/>
              <a:r>
                <a:rPr lang="en-US" altLang="zh-CN" sz="20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AI 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崔健：</a:t>
              </a:r>
              <a:endParaRPr lang="en-US" altLang="zh-CN" sz="2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/>
              <a:endParaRPr lang="en-US" altLang="zh-CN" sz="7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53" name="Rectangle 17">
              <a:extLst>
                <a:ext uri="{FF2B5EF4-FFF2-40B4-BE49-F238E27FC236}">
                  <a16:creationId xmlns:a16="http://schemas.microsoft.com/office/drawing/2014/main" id="{3468B403-59DB-597C-9305-DC51351CEE24}"/>
                </a:ext>
              </a:extLst>
            </p:cNvPr>
            <p:cNvSpPr/>
            <p:nvPr/>
          </p:nvSpPr>
          <p:spPr>
            <a:xfrm>
              <a:off x="8419103" y="4095790"/>
              <a:ext cx="2097195" cy="2435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爱变了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我已经不是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就是一次接一次的舒服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这么多的言语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都憋在肚子里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随便一张口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不是放屁就是真理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endParaRPr lang="en-US" altLang="zh-CN" sz="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B57829C-E0A2-AC0B-A8B9-547196A5915D}"/>
              </a:ext>
            </a:extLst>
          </p:cNvPr>
          <p:cNvGrpSpPr/>
          <p:nvPr/>
        </p:nvGrpSpPr>
        <p:grpSpPr>
          <a:xfrm>
            <a:off x="5150929" y="810569"/>
            <a:ext cx="2097195" cy="2297423"/>
            <a:chOff x="8419103" y="3587959"/>
            <a:chExt cx="2097195" cy="2297423"/>
          </a:xfrm>
        </p:grpSpPr>
        <p:sp>
          <p:nvSpPr>
            <p:cNvPr id="58" name="Rectangle 17">
              <a:extLst>
                <a:ext uri="{FF2B5EF4-FFF2-40B4-BE49-F238E27FC236}">
                  <a16:creationId xmlns:a16="http://schemas.microsoft.com/office/drawing/2014/main" id="{8D6BD4B3-22E5-43B3-C064-D7F838931F0B}"/>
                </a:ext>
              </a:extLst>
            </p:cNvPr>
            <p:cNvSpPr/>
            <p:nvPr/>
          </p:nvSpPr>
          <p:spPr>
            <a:xfrm>
              <a:off x="8419104" y="3587959"/>
              <a:ext cx="156546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343"/>
              <a:r>
                <a:rPr lang="en-US" altLang="zh-CN" sz="20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AI 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邓丽君：</a:t>
              </a:r>
              <a:endParaRPr lang="en-US" altLang="zh-CN" sz="2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/>
              <a:endParaRPr lang="en-US" altLang="zh-CN" sz="7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59" name="Rectangle 17">
              <a:extLst>
                <a:ext uri="{FF2B5EF4-FFF2-40B4-BE49-F238E27FC236}">
                  <a16:creationId xmlns:a16="http://schemas.microsoft.com/office/drawing/2014/main" id="{A2F32585-A4A4-9DA4-D0E7-5EE5C03A455C}"/>
                </a:ext>
              </a:extLst>
            </p:cNvPr>
            <p:cNvSpPr/>
            <p:nvPr/>
          </p:nvSpPr>
          <p:spPr>
            <a:xfrm>
              <a:off x="8419103" y="4095790"/>
              <a:ext cx="2097195" cy="1789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爱你一万倍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我的心天天在一起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告诉我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你看我会永远陪着你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静静的夜里</a:t>
              </a:r>
              <a:endParaRPr lang="en-US" altLang="zh-CN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  <a:p>
              <a:pPr defTabSz="1828343">
                <a:lnSpc>
                  <a:spcPct val="150000"/>
                </a:lnSpc>
              </a:pPr>
              <a:endParaRPr lang="en-US" altLang="zh-CN" sz="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60" name="Rectangle 17">
            <a:extLst>
              <a:ext uri="{FF2B5EF4-FFF2-40B4-BE49-F238E27FC236}">
                <a16:creationId xmlns:a16="http://schemas.microsoft.com/office/drawing/2014/main" id="{2FD94D12-36F1-45ED-C5A7-7EA0D6EE04E7}"/>
              </a:ext>
            </a:extLst>
          </p:cNvPr>
          <p:cNvSpPr/>
          <p:nvPr/>
        </p:nvSpPr>
        <p:spPr>
          <a:xfrm>
            <a:off x="1282035" y="657585"/>
            <a:ext cx="296337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343"/>
            <a:r>
              <a:rPr lang="zh-CN" altLang="en-US" sz="36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前缀词：</a:t>
            </a:r>
            <a:r>
              <a:rPr lang="zh-CN" altLang="en-US" sz="6000" dirty="0">
                <a:solidFill>
                  <a:srgbClr val="FF6565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爱</a:t>
            </a:r>
            <a:endParaRPr lang="en-US" altLang="zh-CN" sz="4800" dirty="0">
              <a:solidFill>
                <a:srgbClr val="FF6565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  <a:p>
            <a:pPr defTabSz="1828343"/>
            <a:endParaRPr lang="en-US" altLang="zh-CN" sz="105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53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74795" y="2281057"/>
            <a:ext cx="3118396" cy="794393"/>
            <a:chOff x="1397135" y="2787881"/>
            <a:chExt cx="3118396" cy="794393"/>
          </a:xfrm>
        </p:grpSpPr>
        <p:sp>
          <p:nvSpPr>
            <p:cNvPr id="22" name="Rectangle 21"/>
            <p:cNvSpPr/>
            <p:nvPr/>
          </p:nvSpPr>
          <p:spPr>
            <a:xfrm>
              <a:off x="1397135" y="3243720"/>
              <a:ext cx="31183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828343"/>
              <a:r>
                <a:rPr lang="zh-CN" altLang="en-US" sz="16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从微博博文看 </a:t>
              </a:r>
              <a:r>
                <a:rPr lang="en-US" altLang="zh-CN" sz="16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AI </a:t>
              </a:r>
              <a:r>
                <a:rPr lang="zh-CN" altLang="en-US" sz="16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歌词创作</a:t>
              </a:r>
              <a:endParaRPr lang="id-ID" altLang="zh-CN" sz="16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08206" y="2787881"/>
              <a:ext cx="1807325" cy="416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14000"/>
                </a:lnSpc>
                <a:defRPr/>
              </a:pPr>
              <a:r>
                <a:rPr lang="en-US" sz="20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Part</a:t>
              </a:r>
              <a:r>
                <a:rPr lang="id-ID" sz="20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 01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666040" y="5335890"/>
            <a:ext cx="391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整体框架</a:t>
            </a:r>
            <a:endParaRPr lang="id-ID" sz="48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4435B1-6536-8B2E-E8BF-BFC3C883266B}"/>
              </a:ext>
            </a:extLst>
          </p:cNvPr>
          <p:cNvSpPr/>
          <p:nvPr/>
        </p:nvSpPr>
        <p:spPr>
          <a:xfrm>
            <a:off x="5794888" y="0"/>
            <a:ext cx="477656" cy="48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09F444C-566E-11AF-4313-32DA29B513D6}"/>
              </a:ext>
            </a:extLst>
          </p:cNvPr>
          <p:cNvGrpSpPr/>
          <p:nvPr/>
        </p:nvGrpSpPr>
        <p:grpSpPr>
          <a:xfrm>
            <a:off x="4292743" y="1076988"/>
            <a:ext cx="3676199" cy="5227043"/>
            <a:chOff x="4292743" y="1076988"/>
            <a:chExt cx="3676199" cy="5227043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652BC10-1D17-C905-C0B9-1A5F5B9154AF}"/>
                </a:ext>
              </a:extLst>
            </p:cNvPr>
            <p:cNvGrpSpPr/>
            <p:nvPr/>
          </p:nvGrpSpPr>
          <p:grpSpPr>
            <a:xfrm>
              <a:off x="4292743" y="1076988"/>
              <a:ext cx="3676199" cy="5227043"/>
              <a:chOff x="4642521" y="2086192"/>
              <a:chExt cx="2820238" cy="400998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985273" y="2108868"/>
                <a:ext cx="630401" cy="3252264"/>
                <a:chOff x="5985273" y="2108868"/>
                <a:chExt cx="630401" cy="3252264"/>
              </a:xfrm>
            </p:grpSpPr>
            <p:sp>
              <p:nvSpPr>
                <p:cNvPr id="33" name="Forma libre 5"/>
                <p:cNvSpPr/>
                <p:nvPr/>
              </p:nvSpPr>
              <p:spPr bwMode="auto">
                <a:xfrm flipH="1">
                  <a:off x="5985273" y="2593724"/>
                  <a:ext cx="362974" cy="2767408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  <a:gd name="connsiteX0" fmla="*/ 583915 w 2262484"/>
                    <a:gd name="connsiteY0" fmla="*/ 0 h 7077075"/>
                    <a:gd name="connsiteX1" fmla="*/ 53690 w 2262484"/>
                    <a:gd name="connsiteY1" fmla="*/ 2990850 h 7077075"/>
                    <a:gd name="connsiteX2" fmla="*/ 2153952 w 2262484"/>
                    <a:gd name="connsiteY2" fmla="*/ 4448176 h 7077075"/>
                    <a:gd name="connsiteX3" fmla="*/ 2239677 w 2262484"/>
                    <a:gd name="connsiteY3" fmla="*/ 7077075 h 7077075"/>
                    <a:gd name="connsiteX0" fmla="*/ 733581 w 2247050"/>
                    <a:gd name="connsiteY0" fmla="*/ 0 h 7121525"/>
                    <a:gd name="connsiteX1" fmla="*/ 38256 w 2247050"/>
                    <a:gd name="connsiteY1" fmla="*/ 3035300 h 7121525"/>
                    <a:gd name="connsiteX2" fmla="*/ 2138518 w 2247050"/>
                    <a:gd name="connsiteY2" fmla="*/ 4492626 h 7121525"/>
                    <a:gd name="connsiteX3" fmla="*/ 2224243 w 2247050"/>
                    <a:gd name="connsiteY3" fmla="*/ 7121525 h 7121525"/>
                    <a:gd name="connsiteX0" fmla="*/ 441 w 1505751"/>
                    <a:gd name="connsiteY0" fmla="*/ 0 h 7121525"/>
                    <a:gd name="connsiteX1" fmla="*/ 486216 w 1505751"/>
                    <a:gd name="connsiteY1" fmla="*/ 2736850 h 7121525"/>
                    <a:gd name="connsiteX2" fmla="*/ 1405378 w 1505751"/>
                    <a:gd name="connsiteY2" fmla="*/ 4492626 h 7121525"/>
                    <a:gd name="connsiteX3" fmla="*/ 1491103 w 1505751"/>
                    <a:gd name="connsiteY3" fmla="*/ 7121525 h 7121525"/>
                    <a:gd name="connsiteX0" fmla="*/ 322 w 1499249"/>
                    <a:gd name="connsiteY0" fmla="*/ 0 h 7121525"/>
                    <a:gd name="connsiteX1" fmla="*/ 587697 w 1499249"/>
                    <a:gd name="connsiteY1" fmla="*/ 2673350 h 7121525"/>
                    <a:gd name="connsiteX2" fmla="*/ 1405259 w 1499249"/>
                    <a:gd name="connsiteY2" fmla="*/ 4492626 h 7121525"/>
                    <a:gd name="connsiteX3" fmla="*/ 1490984 w 1499249"/>
                    <a:gd name="connsiteY3" fmla="*/ 7121525 h 7121525"/>
                    <a:gd name="connsiteX0" fmla="*/ 620 w 1499547"/>
                    <a:gd name="connsiteY0" fmla="*/ 0 h 7121525"/>
                    <a:gd name="connsiteX1" fmla="*/ 587995 w 1499547"/>
                    <a:gd name="connsiteY1" fmla="*/ 2673350 h 7121525"/>
                    <a:gd name="connsiteX2" fmla="*/ 1405557 w 1499547"/>
                    <a:gd name="connsiteY2" fmla="*/ 4492626 h 7121525"/>
                    <a:gd name="connsiteX3" fmla="*/ 1491282 w 1499547"/>
                    <a:gd name="connsiteY3" fmla="*/ 7121525 h 7121525"/>
                    <a:gd name="connsiteX0" fmla="*/ 331 w 1533906"/>
                    <a:gd name="connsiteY0" fmla="*/ 0 h 7121525"/>
                    <a:gd name="connsiteX1" fmla="*/ 587706 w 1533906"/>
                    <a:gd name="connsiteY1" fmla="*/ 2673350 h 7121525"/>
                    <a:gd name="connsiteX2" fmla="*/ 1462418 w 1533906"/>
                    <a:gd name="connsiteY2" fmla="*/ 4492626 h 7121525"/>
                    <a:gd name="connsiteX3" fmla="*/ 1490993 w 1533906"/>
                    <a:gd name="connsiteY3" fmla="*/ 7121525 h 7121525"/>
                    <a:gd name="connsiteX0" fmla="*/ 325 w 1509371"/>
                    <a:gd name="connsiteY0" fmla="*/ 0 h 7121525"/>
                    <a:gd name="connsiteX1" fmla="*/ 587700 w 1509371"/>
                    <a:gd name="connsiteY1" fmla="*/ 2673350 h 7121525"/>
                    <a:gd name="connsiteX2" fmla="*/ 1424312 w 1509371"/>
                    <a:gd name="connsiteY2" fmla="*/ 4505326 h 7121525"/>
                    <a:gd name="connsiteX3" fmla="*/ 1490987 w 1509371"/>
                    <a:gd name="connsiteY3" fmla="*/ 7121525 h 7121525"/>
                    <a:gd name="connsiteX0" fmla="*/ 326 w 1517010"/>
                    <a:gd name="connsiteY0" fmla="*/ 0 h 7121525"/>
                    <a:gd name="connsiteX1" fmla="*/ 587701 w 1517010"/>
                    <a:gd name="connsiteY1" fmla="*/ 2673350 h 7121525"/>
                    <a:gd name="connsiteX2" fmla="*/ 1437013 w 1517010"/>
                    <a:gd name="connsiteY2" fmla="*/ 4505326 h 7121525"/>
                    <a:gd name="connsiteX3" fmla="*/ 1490988 w 1517010"/>
                    <a:gd name="connsiteY3" fmla="*/ 7121525 h 7121525"/>
                    <a:gd name="connsiteX0" fmla="*/ 460 w 1517144"/>
                    <a:gd name="connsiteY0" fmla="*/ 0 h 7121525"/>
                    <a:gd name="connsiteX1" fmla="*/ 587835 w 1517144"/>
                    <a:gd name="connsiteY1" fmla="*/ 2673350 h 7121525"/>
                    <a:gd name="connsiteX2" fmla="*/ 1437147 w 1517144"/>
                    <a:gd name="connsiteY2" fmla="*/ 4505326 h 7121525"/>
                    <a:gd name="connsiteX3" fmla="*/ 1491122 w 1517144"/>
                    <a:gd name="connsiteY3" fmla="*/ 7121525 h 7121525"/>
                    <a:gd name="connsiteX0" fmla="*/ 614 w 1522046"/>
                    <a:gd name="connsiteY0" fmla="*/ 0 h 7121525"/>
                    <a:gd name="connsiteX1" fmla="*/ 521314 w 1522046"/>
                    <a:gd name="connsiteY1" fmla="*/ 2673350 h 7121525"/>
                    <a:gd name="connsiteX2" fmla="*/ 1437301 w 1522046"/>
                    <a:gd name="connsiteY2" fmla="*/ 4505326 h 7121525"/>
                    <a:gd name="connsiteX3" fmla="*/ 1491276 w 1522046"/>
                    <a:gd name="connsiteY3" fmla="*/ 7121525 h 7121525"/>
                    <a:gd name="connsiteX0" fmla="*/ 2045 w 1523477"/>
                    <a:gd name="connsiteY0" fmla="*/ 0 h 7121525"/>
                    <a:gd name="connsiteX1" fmla="*/ 522745 w 1523477"/>
                    <a:gd name="connsiteY1" fmla="*/ 2673350 h 7121525"/>
                    <a:gd name="connsiteX2" fmla="*/ 1438732 w 1523477"/>
                    <a:gd name="connsiteY2" fmla="*/ 4505326 h 7121525"/>
                    <a:gd name="connsiteX3" fmla="*/ 1492707 w 1523477"/>
                    <a:gd name="connsiteY3" fmla="*/ 7121525 h 7121525"/>
                    <a:gd name="connsiteX0" fmla="*/ 1559 w 1521360"/>
                    <a:gd name="connsiteY0" fmla="*/ 0 h 7121525"/>
                    <a:gd name="connsiteX1" fmla="*/ 545119 w 1521360"/>
                    <a:gd name="connsiteY1" fmla="*/ 2597150 h 7121525"/>
                    <a:gd name="connsiteX2" fmla="*/ 1438246 w 1521360"/>
                    <a:gd name="connsiteY2" fmla="*/ 4505326 h 7121525"/>
                    <a:gd name="connsiteX3" fmla="*/ 1492221 w 1521360"/>
                    <a:gd name="connsiteY3" fmla="*/ 7121525 h 7121525"/>
                    <a:gd name="connsiteX0" fmla="*/ 351 w 1491013"/>
                    <a:gd name="connsiteY0" fmla="*/ 0 h 7121525"/>
                    <a:gd name="connsiteX1" fmla="*/ 543911 w 1491013"/>
                    <a:gd name="connsiteY1" fmla="*/ 2597150 h 7121525"/>
                    <a:gd name="connsiteX2" fmla="*/ 1329088 w 1491013"/>
                    <a:gd name="connsiteY2" fmla="*/ 4448176 h 7121525"/>
                    <a:gd name="connsiteX3" fmla="*/ 1491013 w 1491013"/>
                    <a:gd name="connsiteY3" fmla="*/ 7121525 h 7121525"/>
                    <a:gd name="connsiteX0" fmla="*/ 359 w 1491216"/>
                    <a:gd name="connsiteY0" fmla="*/ 0 h 7121525"/>
                    <a:gd name="connsiteX1" fmla="*/ 543919 w 1491216"/>
                    <a:gd name="connsiteY1" fmla="*/ 2597150 h 7121525"/>
                    <a:gd name="connsiteX2" fmla="*/ 1379896 w 1491216"/>
                    <a:gd name="connsiteY2" fmla="*/ 4454526 h 7121525"/>
                    <a:gd name="connsiteX3" fmla="*/ 1491021 w 1491216"/>
                    <a:gd name="connsiteY3" fmla="*/ 7121525 h 7121525"/>
                    <a:gd name="connsiteX0" fmla="*/ 358 w 1491020"/>
                    <a:gd name="connsiteY0" fmla="*/ 0 h 7121525"/>
                    <a:gd name="connsiteX1" fmla="*/ 543918 w 1491020"/>
                    <a:gd name="connsiteY1" fmla="*/ 2597150 h 7121525"/>
                    <a:gd name="connsiteX2" fmla="*/ 1367195 w 1491020"/>
                    <a:gd name="connsiteY2" fmla="*/ 4460876 h 7121525"/>
                    <a:gd name="connsiteX3" fmla="*/ 1491020 w 1491020"/>
                    <a:gd name="connsiteY3" fmla="*/ 7121525 h 7121525"/>
                    <a:gd name="connsiteX0" fmla="*/ 355 w 1491017"/>
                    <a:gd name="connsiteY0" fmla="*/ 0 h 7121525"/>
                    <a:gd name="connsiteX1" fmla="*/ 543915 w 1491017"/>
                    <a:gd name="connsiteY1" fmla="*/ 2597150 h 7121525"/>
                    <a:gd name="connsiteX2" fmla="*/ 1348142 w 1491017"/>
                    <a:gd name="connsiteY2" fmla="*/ 4467226 h 7121525"/>
                    <a:gd name="connsiteX3" fmla="*/ 1491017 w 1491017"/>
                    <a:gd name="connsiteY3" fmla="*/ 7121525 h 7121525"/>
                    <a:gd name="connsiteX0" fmla="*/ 347 w 1491009"/>
                    <a:gd name="connsiteY0" fmla="*/ 0 h 7121525"/>
                    <a:gd name="connsiteX1" fmla="*/ 543907 w 1491009"/>
                    <a:gd name="connsiteY1" fmla="*/ 2597150 h 7121525"/>
                    <a:gd name="connsiteX2" fmla="*/ 1303684 w 1491009"/>
                    <a:gd name="connsiteY2" fmla="*/ 4448176 h 7121525"/>
                    <a:gd name="connsiteX3" fmla="*/ 1491009 w 1491009"/>
                    <a:gd name="connsiteY3" fmla="*/ 7121525 h 7121525"/>
                    <a:gd name="connsiteX0" fmla="*/ 348 w 1491010"/>
                    <a:gd name="connsiteY0" fmla="*/ 0 h 7121525"/>
                    <a:gd name="connsiteX1" fmla="*/ 543908 w 1491010"/>
                    <a:gd name="connsiteY1" fmla="*/ 2597150 h 7121525"/>
                    <a:gd name="connsiteX2" fmla="*/ 1316385 w 1491010"/>
                    <a:gd name="connsiteY2" fmla="*/ 4448176 h 7121525"/>
                    <a:gd name="connsiteX3" fmla="*/ 1491010 w 1491010"/>
                    <a:gd name="connsiteY3" fmla="*/ 7121525 h 7121525"/>
                    <a:gd name="connsiteX0" fmla="*/ 353 w 1491015"/>
                    <a:gd name="connsiteY0" fmla="*/ 0 h 7121525"/>
                    <a:gd name="connsiteX1" fmla="*/ 543913 w 1491015"/>
                    <a:gd name="connsiteY1" fmla="*/ 2597150 h 7121525"/>
                    <a:gd name="connsiteX2" fmla="*/ 1341790 w 1491015"/>
                    <a:gd name="connsiteY2" fmla="*/ 4441826 h 7121525"/>
                    <a:gd name="connsiteX3" fmla="*/ 1491015 w 1491015"/>
                    <a:gd name="connsiteY3" fmla="*/ 7121525 h 7121525"/>
                    <a:gd name="connsiteX0" fmla="*/ 353 w 1491015"/>
                    <a:gd name="connsiteY0" fmla="*/ 0 h 7121525"/>
                    <a:gd name="connsiteX1" fmla="*/ 543913 w 1491015"/>
                    <a:gd name="connsiteY1" fmla="*/ 2597150 h 7121525"/>
                    <a:gd name="connsiteX2" fmla="*/ 1341790 w 1491015"/>
                    <a:gd name="connsiteY2" fmla="*/ 4441826 h 7121525"/>
                    <a:gd name="connsiteX3" fmla="*/ 1491015 w 1491015"/>
                    <a:gd name="connsiteY3" fmla="*/ 7121525 h 7121525"/>
                    <a:gd name="connsiteX0" fmla="*/ 353 w 1491015"/>
                    <a:gd name="connsiteY0" fmla="*/ 0 h 7121525"/>
                    <a:gd name="connsiteX1" fmla="*/ 543913 w 1491015"/>
                    <a:gd name="connsiteY1" fmla="*/ 2597150 h 7121525"/>
                    <a:gd name="connsiteX2" fmla="*/ 1341790 w 1491015"/>
                    <a:gd name="connsiteY2" fmla="*/ 4441826 h 7121525"/>
                    <a:gd name="connsiteX3" fmla="*/ 1491015 w 1491015"/>
                    <a:gd name="connsiteY3" fmla="*/ 7121525 h 7121525"/>
                    <a:gd name="connsiteX0" fmla="*/ 353 w 1460059"/>
                    <a:gd name="connsiteY0" fmla="*/ 0 h 7095331"/>
                    <a:gd name="connsiteX1" fmla="*/ 543913 w 1460059"/>
                    <a:gd name="connsiteY1" fmla="*/ 2597150 h 7095331"/>
                    <a:gd name="connsiteX2" fmla="*/ 1341790 w 1460059"/>
                    <a:gd name="connsiteY2" fmla="*/ 4441826 h 7095331"/>
                    <a:gd name="connsiteX3" fmla="*/ 1460059 w 1460059"/>
                    <a:gd name="connsiteY3" fmla="*/ 7095331 h 7095331"/>
                    <a:gd name="connsiteX0" fmla="*/ 353 w 1469584"/>
                    <a:gd name="connsiteY0" fmla="*/ 0 h 7107237"/>
                    <a:gd name="connsiteX1" fmla="*/ 543913 w 1469584"/>
                    <a:gd name="connsiteY1" fmla="*/ 2597150 h 7107237"/>
                    <a:gd name="connsiteX2" fmla="*/ 1341790 w 1469584"/>
                    <a:gd name="connsiteY2" fmla="*/ 4441826 h 7107237"/>
                    <a:gd name="connsiteX3" fmla="*/ 1469584 w 1469584"/>
                    <a:gd name="connsiteY3" fmla="*/ 7107237 h 7107237"/>
                    <a:gd name="connsiteX0" fmla="*/ 353 w 1460059"/>
                    <a:gd name="connsiteY0" fmla="*/ 0 h 7097712"/>
                    <a:gd name="connsiteX1" fmla="*/ 543913 w 1460059"/>
                    <a:gd name="connsiteY1" fmla="*/ 2597150 h 7097712"/>
                    <a:gd name="connsiteX2" fmla="*/ 1341790 w 1460059"/>
                    <a:gd name="connsiteY2" fmla="*/ 4441826 h 7097712"/>
                    <a:gd name="connsiteX3" fmla="*/ 1460059 w 1460059"/>
                    <a:gd name="connsiteY3" fmla="*/ 7097712 h 7097712"/>
                    <a:gd name="connsiteX0" fmla="*/ 353 w 1455296"/>
                    <a:gd name="connsiteY0" fmla="*/ 0 h 7112000"/>
                    <a:gd name="connsiteX1" fmla="*/ 543913 w 1455296"/>
                    <a:gd name="connsiteY1" fmla="*/ 2597150 h 7112000"/>
                    <a:gd name="connsiteX2" fmla="*/ 1341790 w 1455296"/>
                    <a:gd name="connsiteY2" fmla="*/ 4441826 h 7112000"/>
                    <a:gd name="connsiteX3" fmla="*/ 1455296 w 1455296"/>
                    <a:gd name="connsiteY3" fmla="*/ 7112000 h 7112000"/>
                    <a:gd name="connsiteX0" fmla="*/ 353 w 1460058"/>
                    <a:gd name="connsiteY0" fmla="*/ 0 h 7109618"/>
                    <a:gd name="connsiteX1" fmla="*/ 543913 w 1460058"/>
                    <a:gd name="connsiteY1" fmla="*/ 2597150 h 7109618"/>
                    <a:gd name="connsiteX2" fmla="*/ 1341790 w 1460058"/>
                    <a:gd name="connsiteY2" fmla="*/ 4441826 h 7109618"/>
                    <a:gd name="connsiteX3" fmla="*/ 1460058 w 1460058"/>
                    <a:gd name="connsiteY3" fmla="*/ 7109618 h 7109618"/>
                    <a:gd name="connsiteX0" fmla="*/ 353 w 1465492"/>
                    <a:gd name="connsiteY0" fmla="*/ 0 h 7109618"/>
                    <a:gd name="connsiteX1" fmla="*/ 543913 w 1465492"/>
                    <a:gd name="connsiteY1" fmla="*/ 2597150 h 7109618"/>
                    <a:gd name="connsiteX2" fmla="*/ 1341790 w 1465492"/>
                    <a:gd name="connsiteY2" fmla="*/ 4441826 h 7109618"/>
                    <a:gd name="connsiteX3" fmla="*/ 1460058 w 1465492"/>
                    <a:gd name="connsiteY3" fmla="*/ 7109618 h 7109618"/>
                    <a:gd name="connsiteX0" fmla="*/ 353 w 1462738"/>
                    <a:gd name="connsiteY0" fmla="*/ 0 h 7109618"/>
                    <a:gd name="connsiteX1" fmla="*/ 543913 w 1462738"/>
                    <a:gd name="connsiteY1" fmla="*/ 2597150 h 7109618"/>
                    <a:gd name="connsiteX2" fmla="*/ 1341790 w 1462738"/>
                    <a:gd name="connsiteY2" fmla="*/ 4441826 h 7109618"/>
                    <a:gd name="connsiteX3" fmla="*/ 1460058 w 1462738"/>
                    <a:gd name="connsiteY3" fmla="*/ 7109618 h 7109618"/>
                    <a:gd name="connsiteX0" fmla="*/ 353 w 1461270"/>
                    <a:gd name="connsiteY0" fmla="*/ 0 h 7109618"/>
                    <a:gd name="connsiteX1" fmla="*/ 543913 w 1461270"/>
                    <a:gd name="connsiteY1" fmla="*/ 2597150 h 7109618"/>
                    <a:gd name="connsiteX2" fmla="*/ 1341790 w 1461270"/>
                    <a:gd name="connsiteY2" fmla="*/ 4441826 h 7109618"/>
                    <a:gd name="connsiteX3" fmla="*/ 1460058 w 1461270"/>
                    <a:gd name="connsiteY3" fmla="*/ 7109618 h 7109618"/>
                    <a:gd name="connsiteX0" fmla="*/ 353 w 1460647"/>
                    <a:gd name="connsiteY0" fmla="*/ 0 h 7109618"/>
                    <a:gd name="connsiteX1" fmla="*/ 543913 w 1460647"/>
                    <a:gd name="connsiteY1" fmla="*/ 2597150 h 7109618"/>
                    <a:gd name="connsiteX2" fmla="*/ 1341790 w 1460647"/>
                    <a:gd name="connsiteY2" fmla="*/ 4441826 h 7109618"/>
                    <a:gd name="connsiteX3" fmla="*/ 1460058 w 1460647"/>
                    <a:gd name="connsiteY3" fmla="*/ 7109618 h 7109618"/>
                    <a:gd name="connsiteX0" fmla="*/ 360 w 1464525"/>
                    <a:gd name="connsiteY0" fmla="*/ 0 h 7109618"/>
                    <a:gd name="connsiteX1" fmla="*/ 543920 w 1464525"/>
                    <a:gd name="connsiteY1" fmla="*/ 2597150 h 7109618"/>
                    <a:gd name="connsiteX2" fmla="*/ 1383072 w 1464525"/>
                    <a:gd name="connsiteY2" fmla="*/ 4438651 h 7109618"/>
                    <a:gd name="connsiteX3" fmla="*/ 1460065 w 1464525"/>
                    <a:gd name="connsiteY3" fmla="*/ 7109618 h 7109618"/>
                    <a:gd name="connsiteX0" fmla="*/ 373 w 1500602"/>
                    <a:gd name="connsiteY0" fmla="*/ 0 h 7109618"/>
                    <a:gd name="connsiteX1" fmla="*/ 543933 w 1500602"/>
                    <a:gd name="connsiteY1" fmla="*/ 2597150 h 7109618"/>
                    <a:gd name="connsiteX2" fmla="*/ 1452935 w 1500602"/>
                    <a:gd name="connsiteY2" fmla="*/ 4435476 h 7109618"/>
                    <a:gd name="connsiteX3" fmla="*/ 1460078 w 1500602"/>
                    <a:gd name="connsiteY3" fmla="*/ 7109618 h 7109618"/>
                    <a:gd name="connsiteX0" fmla="*/ 365 w 1473726"/>
                    <a:gd name="connsiteY0" fmla="*/ 0 h 7109618"/>
                    <a:gd name="connsiteX1" fmla="*/ 543925 w 1473726"/>
                    <a:gd name="connsiteY1" fmla="*/ 2597150 h 7109618"/>
                    <a:gd name="connsiteX2" fmla="*/ 1408477 w 1473726"/>
                    <a:gd name="connsiteY2" fmla="*/ 4486276 h 7109618"/>
                    <a:gd name="connsiteX3" fmla="*/ 1460070 w 1473726"/>
                    <a:gd name="connsiteY3" fmla="*/ 7109618 h 7109618"/>
                    <a:gd name="connsiteX0" fmla="*/ 361 w 1464526"/>
                    <a:gd name="connsiteY0" fmla="*/ 0 h 7109618"/>
                    <a:gd name="connsiteX1" fmla="*/ 543921 w 1464526"/>
                    <a:gd name="connsiteY1" fmla="*/ 2597150 h 7109618"/>
                    <a:gd name="connsiteX2" fmla="*/ 1383073 w 1464526"/>
                    <a:gd name="connsiteY2" fmla="*/ 4479926 h 7109618"/>
                    <a:gd name="connsiteX3" fmla="*/ 1460066 w 1464526"/>
                    <a:gd name="connsiteY3" fmla="*/ 7109618 h 7109618"/>
                    <a:gd name="connsiteX0" fmla="*/ 363 w 1469594"/>
                    <a:gd name="connsiteY0" fmla="*/ 0 h 7109618"/>
                    <a:gd name="connsiteX1" fmla="*/ 543923 w 1469594"/>
                    <a:gd name="connsiteY1" fmla="*/ 2597150 h 7109618"/>
                    <a:gd name="connsiteX2" fmla="*/ 1398950 w 1469594"/>
                    <a:gd name="connsiteY2" fmla="*/ 4489451 h 7109618"/>
                    <a:gd name="connsiteX3" fmla="*/ 1460068 w 1469594"/>
                    <a:gd name="connsiteY3" fmla="*/ 7109618 h 7109618"/>
                    <a:gd name="connsiteX0" fmla="*/ 362 w 1466262"/>
                    <a:gd name="connsiteY0" fmla="*/ 0 h 7109618"/>
                    <a:gd name="connsiteX1" fmla="*/ 543922 w 1466262"/>
                    <a:gd name="connsiteY1" fmla="*/ 2597150 h 7109618"/>
                    <a:gd name="connsiteX2" fmla="*/ 1389424 w 1466262"/>
                    <a:gd name="connsiteY2" fmla="*/ 4489451 h 7109618"/>
                    <a:gd name="connsiteX3" fmla="*/ 1460067 w 1466262"/>
                    <a:gd name="connsiteY3" fmla="*/ 7109618 h 7109618"/>
                    <a:gd name="connsiteX0" fmla="*/ 362 w 1489378"/>
                    <a:gd name="connsiteY0" fmla="*/ 0 h 7109618"/>
                    <a:gd name="connsiteX1" fmla="*/ 543922 w 1489378"/>
                    <a:gd name="connsiteY1" fmla="*/ 2597150 h 7109618"/>
                    <a:gd name="connsiteX2" fmla="*/ 1389424 w 1489378"/>
                    <a:gd name="connsiteY2" fmla="*/ 4489451 h 7109618"/>
                    <a:gd name="connsiteX3" fmla="*/ 1460067 w 1489378"/>
                    <a:gd name="connsiteY3" fmla="*/ 7109618 h 7109618"/>
                    <a:gd name="connsiteX0" fmla="*/ 374 w 1533850"/>
                    <a:gd name="connsiteY0" fmla="*/ 0 h 7109618"/>
                    <a:gd name="connsiteX1" fmla="*/ 543934 w 1533850"/>
                    <a:gd name="connsiteY1" fmla="*/ 2597150 h 7109618"/>
                    <a:gd name="connsiteX2" fmla="*/ 1458016 w 1533850"/>
                    <a:gd name="connsiteY2" fmla="*/ 4260851 h 7109618"/>
                    <a:gd name="connsiteX3" fmla="*/ 1460079 w 1533850"/>
                    <a:gd name="connsiteY3" fmla="*/ 7109618 h 7109618"/>
                    <a:gd name="connsiteX0" fmla="*/ 374 w 1486488"/>
                    <a:gd name="connsiteY0" fmla="*/ 0 h 7109618"/>
                    <a:gd name="connsiteX1" fmla="*/ 543934 w 1486488"/>
                    <a:gd name="connsiteY1" fmla="*/ 2597150 h 7109618"/>
                    <a:gd name="connsiteX2" fmla="*/ 1458016 w 1486488"/>
                    <a:gd name="connsiteY2" fmla="*/ 4260851 h 7109618"/>
                    <a:gd name="connsiteX3" fmla="*/ 1460079 w 1486488"/>
                    <a:gd name="connsiteY3" fmla="*/ 7109618 h 7109618"/>
                    <a:gd name="connsiteX0" fmla="*/ 374 w 1544006"/>
                    <a:gd name="connsiteY0" fmla="*/ 0 h 7109618"/>
                    <a:gd name="connsiteX1" fmla="*/ 543934 w 1544006"/>
                    <a:gd name="connsiteY1" fmla="*/ 2597150 h 7109618"/>
                    <a:gd name="connsiteX2" fmla="*/ 1458016 w 1544006"/>
                    <a:gd name="connsiteY2" fmla="*/ 4260851 h 7109618"/>
                    <a:gd name="connsiteX3" fmla="*/ 1460079 w 1544006"/>
                    <a:gd name="connsiteY3" fmla="*/ 7109618 h 7109618"/>
                    <a:gd name="connsiteX0" fmla="*/ 353 w 1473151"/>
                    <a:gd name="connsiteY0" fmla="*/ 0 h 7109618"/>
                    <a:gd name="connsiteX1" fmla="*/ 543913 w 1473151"/>
                    <a:gd name="connsiteY1" fmla="*/ 2597150 h 7109618"/>
                    <a:gd name="connsiteX2" fmla="*/ 1336075 w 1473151"/>
                    <a:gd name="connsiteY2" fmla="*/ 4268471 h 7109618"/>
                    <a:gd name="connsiteX3" fmla="*/ 1460058 w 1473151"/>
                    <a:gd name="connsiteY3" fmla="*/ 7109618 h 7109618"/>
                    <a:gd name="connsiteX0" fmla="*/ 354 w 1479196"/>
                    <a:gd name="connsiteY0" fmla="*/ 0 h 7109618"/>
                    <a:gd name="connsiteX1" fmla="*/ 543914 w 1479196"/>
                    <a:gd name="connsiteY1" fmla="*/ 2597150 h 7109618"/>
                    <a:gd name="connsiteX2" fmla="*/ 1351316 w 1479196"/>
                    <a:gd name="connsiteY2" fmla="*/ 4268471 h 7109618"/>
                    <a:gd name="connsiteX3" fmla="*/ 1460059 w 1479196"/>
                    <a:gd name="connsiteY3" fmla="*/ 7109618 h 7109618"/>
                    <a:gd name="connsiteX0" fmla="*/ 353 w 1473151"/>
                    <a:gd name="connsiteY0" fmla="*/ 0 h 7109618"/>
                    <a:gd name="connsiteX1" fmla="*/ 543913 w 1473151"/>
                    <a:gd name="connsiteY1" fmla="*/ 2597150 h 7109618"/>
                    <a:gd name="connsiteX2" fmla="*/ 1336075 w 1473151"/>
                    <a:gd name="connsiteY2" fmla="*/ 4268471 h 7109618"/>
                    <a:gd name="connsiteX3" fmla="*/ 1460058 w 1473151"/>
                    <a:gd name="connsiteY3" fmla="*/ 7109618 h 7109618"/>
                    <a:gd name="connsiteX0" fmla="*/ 284 w 1462254"/>
                    <a:gd name="connsiteY0" fmla="*/ 0 h 7109618"/>
                    <a:gd name="connsiteX1" fmla="*/ 627664 w 1462254"/>
                    <a:gd name="connsiteY1" fmla="*/ 2879090 h 7109618"/>
                    <a:gd name="connsiteX2" fmla="*/ 1336006 w 1462254"/>
                    <a:gd name="connsiteY2" fmla="*/ 4268471 h 7109618"/>
                    <a:gd name="connsiteX3" fmla="*/ 1459989 w 1462254"/>
                    <a:gd name="connsiteY3" fmla="*/ 7109618 h 7109618"/>
                    <a:gd name="connsiteX0" fmla="*/ 8674 w 1470644"/>
                    <a:gd name="connsiteY0" fmla="*/ 0 h 7109618"/>
                    <a:gd name="connsiteX1" fmla="*/ 636054 w 1470644"/>
                    <a:gd name="connsiteY1" fmla="*/ 2879090 h 7109618"/>
                    <a:gd name="connsiteX2" fmla="*/ 1344396 w 1470644"/>
                    <a:gd name="connsiteY2" fmla="*/ 4268471 h 7109618"/>
                    <a:gd name="connsiteX3" fmla="*/ 1468379 w 1470644"/>
                    <a:gd name="connsiteY3" fmla="*/ 7109618 h 7109618"/>
                    <a:gd name="connsiteX0" fmla="*/ 288 w 1471870"/>
                    <a:gd name="connsiteY0" fmla="*/ 0 h 7109618"/>
                    <a:gd name="connsiteX1" fmla="*/ 627668 w 1471870"/>
                    <a:gd name="connsiteY1" fmla="*/ 2879090 h 7109618"/>
                    <a:gd name="connsiteX2" fmla="*/ 1374110 w 1471870"/>
                    <a:gd name="connsiteY2" fmla="*/ 4268471 h 7109618"/>
                    <a:gd name="connsiteX3" fmla="*/ 1459993 w 1471870"/>
                    <a:gd name="connsiteY3" fmla="*/ 7109618 h 7109618"/>
                    <a:gd name="connsiteX0" fmla="*/ 288 w 1475888"/>
                    <a:gd name="connsiteY0" fmla="*/ 0 h 6671468"/>
                    <a:gd name="connsiteX1" fmla="*/ 627668 w 1475888"/>
                    <a:gd name="connsiteY1" fmla="*/ 2879090 h 6671468"/>
                    <a:gd name="connsiteX2" fmla="*/ 1374110 w 1475888"/>
                    <a:gd name="connsiteY2" fmla="*/ 4268471 h 6671468"/>
                    <a:gd name="connsiteX3" fmla="*/ 1466343 w 1475888"/>
                    <a:gd name="connsiteY3" fmla="*/ 6671468 h 6671468"/>
                    <a:gd name="connsiteX0" fmla="*/ 288 w 1475888"/>
                    <a:gd name="connsiteY0" fmla="*/ 0 h 6550818"/>
                    <a:gd name="connsiteX1" fmla="*/ 627668 w 1475888"/>
                    <a:gd name="connsiteY1" fmla="*/ 2879090 h 6550818"/>
                    <a:gd name="connsiteX2" fmla="*/ 1374110 w 1475888"/>
                    <a:gd name="connsiteY2" fmla="*/ 4268471 h 6550818"/>
                    <a:gd name="connsiteX3" fmla="*/ 1466343 w 1475888"/>
                    <a:gd name="connsiteY3" fmla="*/ 6550818 h 6550818"/>
                    <a:gd name="connsiteX0" fmla="*/ 284 w 1467977"/>
                    <a:gd name="connsiteY0" fmla="*/ 0 h 6550818"/>
                    <a:gd name="connsiteX1" fmla="*/ 627664 w 1467977"/>
                    <a:gd name="connsiteY1" fmla="*/ 2879090 h 6550818"/>
                    <a:gd name="connsiteX2" fmla="*/ 1336006 w 1467977"/>
                    <a:gd name="connsiteY2" fmla="*/ 4268471 h 6550818"/>
                    <a:gd name="connsiteX3" fmla="*/ 1466339 w 1467977"/>
                    <a:gd name="connsiteY3" fmla="*/ 6550818 h 655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977" h="6550818">
                      <a:moveTo>
                        <a:pt x="284" y="0"/>
                      </a:moveTo>
                      <a:cubicBezTo>
                        <a:pt x="-12416" y="534987"/>
                        <a:pt x="405044" y="2167678"/>
                        <a:pt x="627664" y="2879090"/>
                      </a:cubicBezTo>
                      <a:cubicBezTo>
                        <a:pt x="850284" y="3590502"/>
                        <a:pt x="1197285" y="3563383"/>
                        <a:pt x="1336006" y="4268471"/>
                      </a:cubicBezTo>
                      <a:cubicBezTo>
                        <a:pt x="1474727" y="4973559"/>
                        <a:pt x="1471101" y="6072980"/>
                        <a:pt x="1466339" y="6550818"/>
                      </a:cubicBezTo>
                    </a:path>
                  </a:pathLst>
                </a:custGeom>
                <a:noFill/>
                <a:ln w="238125">
                  <a:solidFill>
                    <a:schemeClr val="accent3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1" name="119 Elipse"/>
                <p:cNvSpPr>
                  <a:spLocks noChangeAspect="1"/>
                </p:cNvSpPr>
                <p:nvPr/>
              </p:nvSpPr>
              <p:spPr bwMode="auto">
                <a:xfrm flipH="1">
                  <a:off x="6068176" y="2108868"/>
                  <a:ext cx="547498" cy="54749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FontAwesome" panose="020B0604020202020204" charset="0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4642521" y="2953579"/>
                <a:ext cx="1164769" cy="2389659"/>
                <a:chOff x="4666745" y="2989915"/>
                <a:chExt cx="1164769" cy="2389659"/>
              </a:xfrm>
            </p:grpSpPr>
            <p:sp>
              <p:nvSpPr>
                <p:cNvPr id="36" name="Forma libre 2"/>
                <p:cNvSpPr/>
                <p:nvPr/>
              </p:nvSpPr>
              <p:spPr bwMode="auto">
                <a:xfrm>
                  <a:off x="4930752" y="3465335"/>
                  <a:ext cx="900762" cy="1914239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8487" h="5781675">
                      <a:moveTo>
                        <a:pt x="2018" y="0"/>
                      </a:moveTo>
                      <a:cubicBezTo>
                        <a:pt x="-10682" y="534987"/>
                        <a:pt x="25037" y="1169987"/>
                        <a:pt x="449693" y="1695450"/>
                      </a:cubicBezTo>
                      <a:cubicBezTo>
                        <a:pt x="874349" y="2220913"/>
                        <a:pt x="2361836" y="2667001"/>
                        <a:pt x="2549955" y="3152776"/>
                      </a:cubicBezTo>
                      <a:cubicBezTo>
                        <a:pt x="2738074" y="3638551"/>
                        <a:pt x="2621392" y="5299075"/>
                        <a:pt x="2635680" y="5781675"/>
                      </a:cubicBezTo>
                    </a:path>
                  </a:pathLst>
                </a:custGeom>
                <a:noFill/>
                <a:ln w="238125">
                  <a:solidFill>
                    <a:schemeClr val="accent1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0" name="118 Elipse"/>
                <p:cNvSpPr>
                  <a:spLocks noChangeAspect="1"/>
                </p:cNvSpPr>
                <p:nvPr/>
              </p:nvSpPr>
              <p:spPr bwMode="auto">
                <a:xfrm flipH="1">
                  <a:off x="4666745" y="2989915"/>
                  <a:ext cx="547498" cy="54749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5309496" y="2086192"/>
                <a:ext cx="974838" cy="3256764"/>
                <a:chOff x="5315552" y="2116472"/>
                <a:chExt cx="974838" cy="3256764"/>
              </a:xfrm>
            </p:grpSpPr>
            <p:sp>
              <p:nvSpPr>
                <p:cNvPr id="34" name="Forma libre 3"/>
                <p:cNvSpPr/>
                <p:nvPr/>
              </p:nvSpPr>
              <p:spPr bwMode="auto">
                <a:xfrm>
                  <a:off x="5582452" y="2587385"/>
                  <a:ext cx="707938" cy="2785851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  <a:gd name="connsiteX0" fmla="*/ 583915 w 2262484"/>
                    <a:gd name="connsiteY0" fmla="*/ 0 h 7077075"/>
                    <a:gd name="connsiteX1" fmla="*/ 53690 w 2262484"/>
                    <a:gd name="connsiteY1" fmla="*/ 2990850 h 7077075"/>
                    <a:gd name="connsiteX2" fmla="*/ 2153952 w 2262484"/>
                    <a:gd name="connsiteY2" fmla="*/ 4448176 h 7077075"/>
                    <a:gd name="connsiteX3" fmla="*/ 2239677 w 2262484"/>
                    <a:gd name="connsiteY3" fmla="*/ 7077075 h 7077075"/>
                    <a:gd name="connsiteX0" fmla="*/ 733581 w 2247050"/>
                    <a:gd name="connsiteY0" fmla="*/ 0 h 7121525"/>
                    <a:gd name="connsiteX1" fmla="*/ 38256 w 2247050"/>
                    <a:gd name="connsiteY1" fmla="*/ 3035300 h 7121525"/>
                    <a:gd name="connsiteX2" fmla="*/ 2138518 w 2247050"/>
                    <a:gd name="connsiteY2" fmla="*/ 4492626 h 7121525"/>
                    <a:gd name="connsiteX3" fmla="*/ 2224243 w 2247050"/>
                    <a:gd name="connsiteY3" fmla="*/ 7121525 h 7121525"/>
                    <a:gd name="connsiteX0" fmla="*/ 441 w 1505751"/>
                    <a:gd name="connsiteY0" fmla="*/ 0 h 7121525"/>
                    <a:gd name="connsiteX1" fmla="*/ 486216 w 1505751"/>
                    <a:gd name="connsiteY1" fmla="*/ 2736850 h 7121525"/>
                    <a:gd name="connsiteX2" fmla="*/ 1405378 w 1505751"/>
                    <a:gd name="connsiteY2" fmla="*/ 4492626 h 7121525"/>
                    <a:gd name="connsiteX3" fmla="*/ 1491103 w 1505751"/>
                    <a:gd name="connsiteY3" fmla="*/ 7121525 h 7121525"/>
                    <a:gd name="connsiteX0" fmla="*/ 322 w 1499249"/>
                    <a:gd name="connsiteY0" fmla="*/ 0 h 7121525"/>
                    <a:gd name="connsiteX1" fmla="*/ 587697 w 1499249"/>
                    <a:gd name="connsiteY1" fmla="*/ 2673350 h 7121525"/>
                    <a:gd name="connsiteX2" fmla="*/ 1405259 w 1499249"/>
                    <a:gd name="connsiteY2" fmla="*/ 4492626 h 7121525"/>
                    <a:gd name="connsiteX3" fmla="*/ 1490984 w 1499249"/>
                    <a:gd name="connsiteY3" fmla="*/ 7121525 h 7121525"/>
                    <a:gd name="connsiteX0" fmla="*/ 620 w 1499547"/>
                    <a:gd name="connsiteY0" fmla="*/ 0 h 7121525"/>
                    <a:gd name="connsiteX1" fmla="*/ 587995 w 1499547"/>
                    <a:gd name="connsiteY1" fmla="*/ 2673350 h 7121525"/>
                    <a:gd name="connsiteX2" fmla="*/ 1405557 w 1499547"/>
                    <a:gd name="connsiteY2" fmla="*/ 4492626 h 7121525"/>
                    <a:gd name="connsiteX3" fmla="*/ 1491282 w 1499547"/>
                    <a:gd name="connsiteY3" fmla="*/ 7121525 h 7121525"/>
                    <a:gd name="connsiteX0" fmla="*/ 331 w 1533906"/>
                    <a:gd name="connsiteY0" fmla="*/ 0 h 7121525"/>
                    <a:gd name="connsiteX1" fmla="*/ 587706 w 1533906"/>
                    <a:gd name="connsiteY1" fmla="*/ 2673350 h 7121525"/>
                    <a:gd name="connsiteX2" fmla="*/ 1462418 w 1533906"/>
                    <a:gd name="connsiteY2" fmla="*/ 4492626 h 7121525"/>
                    <a:gd name="connsiteX3" fmla="*/ 1490993 w 1533906"/>
                    <a:gd name="connsiteY3" fmla="*/ 7121525 h 7121525"/>
                    <a:gd name="connsiteX0" fmla="*/ 325 w 1509371"/>
                    <a:gd name="connsiteY0" fmla="*/ 0 h 7121525"/>
                    <a:gd name="connsiteX1" fmla="*/ 587700 w 1509371"/>
                    <a:gd name="connsiteY1" fmla="*/ 2673350 h 7121525"/>
                    <a:gd name="connsiteX2" fmla="*/ 1424312 w 1509371"/>
                    <a:gd name="connsiteY2" fmla="*/ 4505326 h 7121525"/>
                    <a:gd name="connsiteX3" fmla="*/ 1490987 w 1509371"/>
                    <a:gd name="connsiteY3" fmla="*/ 7121525 h 7121525"/>
                    <a:gd name="connsiteX0" fmla="*/ 326 w 1517010"/>
                    <a:gd name="connsiteY0" fmla="*/ 0 h 7121525"/>
                    <a:gd name="connsiteX1" fmla="*/ 587701 w 1517010"/>
                    <a:gd name="connsiteY1" fmla="*/ 2673350 h 7121525"/>
                    <a:gd name="connsiteX2" fmla="*/ 1437013 w 1517010"/>
                    <a:gd name="connsiteY2" fmla="*/ 4505326 h 7121525"/>
                    <a:gd name="connsiteX3" fmla="*/ 1490988 w 1517010"/>
                    <a:gd name="connsiteY3" fmla="*/ 7121525 h 7121525"/>
                    <a:gd name="connsiteX0" fmla="*/ 460 w 1517144"/>
                    <a:gd name="connsiteY0" fmla="*/ 0 h 7121525"/>
                    <a:gd name="connsiteX1" fmla="*/ 587835 w 1517144"/>
                    <a:gd name="connsiteY1" fmla="*/ 2673350 h 7121525"/>
                    <a:gd name="connsiteX2" fmla="*/ 1437147 w 1517144"/>
                    <a:gd name="connsiteY2" fmla="*/ 4505326 h 7121525"/>
                    <a:gd name="connsiteX3" fmla="*/ 1491122 w 1517144"/>
                    <a:gd name="connsiteY3" fmla="*/ 7121525 h 7121525"/>
                    <a:gd name="connsiteX0" fmla="*/ 614 w 1522046"/>
                    <a:gd name="connsiteY0" fmla="*/ 0 h 7121525"/>
                    <a:gd name="connsiteX1" fmla="*/ 521314 w 1522046"/>
                    <a:gd name="connsiteY1" fmla="*/ 2673350 h 7121525"/>
                    <a:gd name="connsiteX2" fmla="*/ 1437301 w 1522046"/>
                    <a:gd name="connsiteY2" fmla="*/ 4505326 h 7121525"/>
                    <a:gd name="connsiteX3" fmla="*/ 1491276 w 1522046"/>
                    <a:gd name="connsiteY3" fmla="*/ 7121525 h 7121525"/>
                    <a:gd name="connsiteX0" fmla="*/ 2045 w 1523477"/>
                    <a:gd name="connsiteY0" fmla="*/ 0 h 7121525"/>
                    <a:gd name="connsiteX1" fmla="*/ 522745 w 1523477"/>
                    <a:gd name="connsiteY1" fmla="*/ 2673350 h 7121525"/>
                    <a:gd name="connsiteX2" fmla="*/ 1438732 w 1523477"/>
                    <a:gd name="connsiteY2" fmla="*/ 4505326 h 7121525"/>
                    <a:gd name="connsiteX3" fmla="*/ 1492707 w 1523477"/>
                    <a:gd name="connsiteY3" fmla="*/ 7121525 h 7121525"/>
                    <a:gd name="connsiteX0" fmla="*/ 393 w 1506811"/>
                    <a:gd name="connsiteY0" fmla="*/ 0 h 7121525"/>
                    <a:gd name="connsiteX1" fmla="*/ 521093 w 1506811"/>
                    <a:gd name="connsiteY1" fmla="*/ 2673350 h 7121525"/>
                    <a:gd name="connsiteX2" fmla="*/ 1411680 w 1506811"/>
                    <a:gd name="connsiteY2" fmla="*/ 4511676 h 7121525"/>
                    <a:gd name="connsiteX3" fmla="*/ 1491055 w 1506811"/>
                    <a:gd name="connsiteY3" fmla="*/ 7121525 h 7121525"/>
                    <a:gd name="connsiteX0" fmla="*/ 393 w 1509819"/>
                    <a:gd name="connsiteY0" fmla="*/ 0 h 6619875"/>
                    <a:gd name="connsiteX1" fmla="*/ 521093 w 1509819"/>
                    <a:gd name="connsiteY1" fmla="*/ 2673350 h 6619875"/>
                    <a:gd name="connsiteX2" fmla="*/ 1411680 w 1509819"/>
                    <a:gd name="connsiteY2" fmla="*/ 4511676 h 6619875"/>
                    <a:gd name="connsiteX3" fmla="*/ 1497405 w 1509819"/>
                    <a:gd name="connsiteY3" fmla="*/ 6619875 h 6619875"/>
                    <a:gd name="connsiteX0" fmla="*/ 393 w 1501319"/>
                    <a:gd name="connsiteY0" fmla="*/ 0 h 6594475"/>
                    <a:gd name="connsiteX1" fmla="*/ 521093 w 1501319"/>
                    <a:gd name="connsiteY1" fmla="*/ 2673350 h 6594475"/>
                    <a:gd name="connsiteX2" fmla="*/ 1411680 w 1501319"/>
                    <a:gd name="connsiteY2" fmla="*/ 4511676 h 6594475"/>
                    <a:gd name="connsiteX3" fmla="*/ 1478355 w 1501319"/>
                    <a:gd name="connsiteY3" fmla="*/ 6594475 h 6594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1319" h="6594475">
                      <a:moveTo>
                        <a:pt x="393" y="0"/>
                      </a:moveTo>
                      <a:cubicBezTo>
                        <a:pt x="-12307" y="534987"/>
                        <a:pt x="285879" y="1921404"/>
                        <a:pt x="521093" y="2673350"/>
                      </a:cubicBezTo>
                      <a:cubicBezTo>
                        <a:pt x="756307" y="3425296"/>
                        <a:pt x="1250020" y="3770314"/>
                        <a:pt x="1411680" y="4511676"/>
                      </a:cubicBezTo>
                      <a:cubicBezTo>
                        <a:pt x="1573340" y="5253039"/>
                        <a:pt x="1464067" y="6111875"/>
                        <a:pt x="1478355" y="6594475"/>
                      </a:cubicBezTo>
                    </a:path>
                  </a:pathLst>
                </a:custGeom>
                <a:noFill/>
                <a:ln w="238125">
                  <a:solidFill>
                    <a:schemeClr val="accent2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2" name="118 Elipse"/>
                <p:cNvSpPr>
                  <a:spLocks noChangeAspect="1"/>
                </p:cNvSpPr>
                <p:nvPr/>
              </p:nvSpPr>
              <p:spPr bwMode="auto">
                <a:xfrm flipH="1">
                  <a:off x="5315552" y="2116472"/>
                  <a:ext cx="547498" cy="54749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FontAwesome" panose="020B0604020202020204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6068175" y="2953579"/>
                <a:ext cx="1394584" cy="2646333"/>
                <a:chOff x="6068175" y="2953579"/>
                <a:chExt cx="1394584" cy="2646333"/>
              </a:xfrm>
            </p:grpSpPr>
            <p:sp>
              <p:nvSpPr>
                <p:cNvPr id="35" name="Forma libre 4"/>
                <p:cNvSpPr/>
                <p:nvPr/>
              </p:nvSpPr>
              <p:spPr bwMode="auto">
                <a:xfrm flipH="1">
                  <a:off x="6068175" y="3368304"/>
                  <a:ext cx="1085275" cy="2231608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  <a:gd name="connsiteX0" fmla="*/ 2018 w 2635680"/>
                    <a:gd name="connsiteY0" fmla="*/ 0 h 5781675"/>
                    <a:gd name="connsiteX1" fmla="*/ 449693 w 2635680"/>
                    <a:gd name="connsiteY1" fmla="*/ 1695450 h 5781675"/>
                    <a:gd name="connsiteX2" fmla="*/ 2549955 w 2635680"/>
                    <a:gd name="connsiteY2" fmla="*/ 3152776 h 5781675"/>
                    <a:gd name="connsiteX3" fmla="*/ 2635680 w 2635680"/>
                    <a:gd name="connsiteY3" fmla="*/ 5781675 h 5781675"/>
                    <a:gd name="connsiteX0" fmla="*/ 2018 w 2635680"/>
                    <a:gd name="connsiteY0" fmla="*/ 0 h 5781675"/>
                    <a:gd name="connsiteX1" fmla="*/ 449693 w 2635680"/>
                    <a:gd name="connsiteY1" fmla="*/ 1695450 h 5781675"/>
                    <a:gd name="connsiteX2" fmla="*/ 2549955 w 2635680"/>
                    <a:gd name="connsiteY2" fmla="*/ 3152776 h 5781675"/>
                    <a:gd name="connsiteX3" fmla="*/ 2635680 w 2635680"/>
                    <a:gd name="connsiteY3" fmla="*/ 5781675 h 5781675"/>
                    <a:gd name="connsiteX0" fmla="*/ 2018 w 2643509"/>
                    <a:gd name="connsiteY0" fmla="*/ 0 h 5781675"/>
                    <a:gd name="connsiteX1" fmla="*/ 449693 w 2643509"/>
                    <a:gd name="connsiteY1" fmla="*/ 1695450 h 5781675"/>
                    <a:gd name="connsiteX2" fmla="*/ 2549955 w 2643509"/>
                    <a:gd name="connsiteY2" fmla="*/ 3152776 h 5781675"/>
                    <a:gd name="connsiteX3" fmla="*/ 2635680 w 2643509"/>
                    <a:gd name="connsiteY3" fmla="*/ 5781675 h 5781675"/>
                    <a:gd name="connsiteX0" fmla="*/ 1795 w 2636029"/>
                    <a:gd name="connsiteY0" fmla="*/ 0 h 5781675"/>
                    <a:gd name="connsiteX1" fmla="*/ 449470 w 2636029"/>
                    <a:gd name="connsiteY1" fmla="*/ 1695450 h 5781675"/>
                    <a:gd name="connsiteX2" fmla="*/ 2492582 w 2636029"/>
                    <a:gd name="connsiteY2" fmla="*/ 3159126 h 5781675"/>
                    <a:gd name="connsiteX3" fmla="*/ 2635457 w 2636029"/>
                    <a:gd name="connsiteY3" fmla="*/ 5781675 h 5781675"/>
                    <a:gd name="connsiteX0" fmla="*/ 1964 w 2640019"/>
                    <a:gd name="connsiteY0" fmla="*/ 0 h 5781675"/>
                    <a:gd name="connsiteX1" fmla="*/ 449639 w 2640019"/>
                    <a:gd name="connsiteY1" fmla="*/ 1695450 h 5781675"/>
                    <a:gd name="connsiteX2" fmla="*/ 2537201 w 2640019"/>
                    <a:gd name="connsiteY2" fmla="*/ 3165476 h 5781675"/>
                    <a:gd name="connsiteX3" fmla="*/ 2635626 w 2640019"/>
                    <a:gd name="connsiteY3" fmla="*/ 5781675 h 5781675"/>
                    <a:gd name="connsiteX0" fmla="*/ 1865 w 2636707"/>
                    <a:gd name="connsiteY0" fmla="*/ 0 h 5781675"/>
                    <a:gd name="connsiteX1" fmla="*/ 449540 w 2636707"/>
                    <a:gd name="connsiteY1" fmla="*/ 1695450 h 5781675"/>
                    <a:gd name="connsiteX2" fmla="*/ 2511702 w 2636707"/>
                    <a:gd name="connsiteY2" fmla="*/ 3146426 h 5781675"/>
                    <a:gd name="connsiteX3" fmla="*/ 2635527 w 2636707"/>
                    <a:gd name="connsiteY3" fmla="*/ 5781675 h 5781675"/>
                    <a:gd name="connsiteX0" fmla="*/ 1865 w 2635815"/>
                    <a:gd name="connsiteY0" fmla="*/ 0 h 5781675"/>
                    <a:gd name="connsiteX1" fmla="*/ 449540 w 2635815"/>
                    <a:gd name="connsiteY1" fmla="*/ 1695450 h 5781675"/>
                    <a:gd name="connsiteX2" fmla="*/ 2511702 w 2635815"/>
                    <a:gd name="connsiteY2" fmla="*/ 3146426 h 5781675"/>
                    <a:gd name="connsiteX3" fmla="*/ 2635527 w 2635815"/>
                    <a:gd name="connsiteY3" fmla="*/ 5781675 h 5781675"/>
                    <a:gd name="connsiteX0" fmla="*/ 312 w 3034312"/>
                    <a:gd name="connsiteY0" fmla="*/ 0 h 6016625"/>
                    <a:gd name="connsiteX1" fmla="*/ 848037 w 3034312"/>
                    <a:gd name="connsiteY1" fmla="*/ 1930400 h 6016625"/>
                    <a:gd name="connsiteX2" fmla="*/ 2910199 w 3034312"/>
                    <a:gd name="connsiteY2" fmla="*/ 3381376 h 6016625"/>
                    <a:gd name="connsiteX3" fmla="*/ 3034024 w 3034312"/>
                    <a:gd name="connsiteY3" fmla="*/ 6016625 h 6016625"/>
                    <a:gd name="connsiteX0" fmla="*/ 312 w 3094391"/>
                    <a:gd name="connsiteY0" fmla="*/ 0 h 6002337"/>
                    <a:gd name="connsiteX1" fmla="*/ 848037 w 3094391"/>
                    <a:gd name="connsiteY1" fmla="*/ 1930400 h 6002337"/>
                    <a:gd name="connsiteX2" fmla="*/ 2910199 w 3094391"/>
                    <a:gd name="connsiteY2" fmla="*/ 3381376 h 6002337"/>
                    <a:gd name="connsiteX3" fmla="*/ 2991162 w 3094391"/>
                    <a:gd name="connsiteY3" fmla="*/ 6002337 h 6002337"/>
                    <a:gd name="connsiteX0" fmla="*/ 312 w 3037643"/>
                    <a:gd name="connsiteY0" fmla="*/ 0 h 6002337"/>
                    <a:gd name="connsiteX1" fmla="*/ 848037 w 3037643"/>
                    <a:gd name="connsiteY1" fmla="*/ 1930400 h 6002337"/>
                    <a:gd name="connsiteX2" fmla="*/ 2910199 w 3037643"/>
                    <a:gd name="connsiteY2" fmla="*/ 3381376 h 6002337"/>
                    <a:gd name="connsiteX3" fmla="*/ 2991162 w 3037643"/>
                    <a:gd name="connsiteY3" fmla="*/ 6002337 h 6002337"/>
                    <a:gd name="connsiteX0" fmla="*/ 312 w 2999041"/>
                    <a:gd name="connsiteY0" fmla="*/ 0 h 6002337"/>
                    <a:gd name="connsiteX1" fmla="*/ 848037 w 2999041"/>
                    <a:gd name="connsiteY1" fmla="*/ 1930400 h 6002337"/>
                    <a:gd name="connsiteX2" fmla="*/ 2910199 w 2999041"/>
                    <a:gd name="connsiteY2" fmla="*/ 3381376 h 6002337"/>
                    <a:gd name="connsiteX3" fmla="*/ 2991162 w 2999041"/>
                    <a:gd name="connsiteY3" fmla="*/ 6002337 h 6002337"/>
                    <a:gd name="connsiteX0" fmla="*/ 312 w 2993291"/>
                    <a:gd name="connsiteY0" fmla="*/ 0 h 6002337"/>
                    <a:gd name="connsiteX1" fmla="*/ 848037 w 2993291"/>
                    <a:gd name="connsiteY1" fmla="*/ 1930400 h 6002337"/>
                    <a:gd name="connsiteX2" fmla="*/ 2910199 w 2993291"/>
                    <a:gd name="connsiteY2" fmla="*/ 3381376 h 6002337"/>
                    <a:gd name="connsiteX3" fmla="*/ 2991162 w 2993291"/>
                    <a:gd name="connsiteY3" fmla="*/ 6002337 h 6002337"/>
                    <a:gd name="connsiteX0" fmla="*/ 312 w 2992180"/>
                    <a:gd name="connsiteY0" fmla="*/ 0 h 6002337"/>
                    <a:gd name="connsiteX1" fmla="*/ 848037 w 2992180"/>
                    <a:gd name="connsiteY1" fmla="*/ 1930400 h 6002337"/>
                    <a:gd name="connsiteX2" fmla="*/ 2910199 w 2992180"/>
                    <a:gd name="connsiteY2" fmla="*/ 3381376 h 6002337"/>
                    <a:gd name="connsiteX3" fmla="*/ 2991162 w 2992180"/>
                    <a:gd name="connsiteY3" fmla="*/ 6002337 h 6002337"/>
                    <a:gd name="connsiteX0" fmla="*/ 312 w 3092414"/>
                    <a:gd name="connsiteY0" fmla="*/ 0 h 6026150"/>
                    <a:gd name="connsiteX1" fmla="*/ 848037 w 3092414"/>
                    <a:gd name="connsiteY1" fmla="*/ 1930400 h 6026150"/>
                    <a:gd name="connsiteX2" fmla="*/ 2910199 w 3092414"/>
                    <a:gd name="connsiteY2" fmla="*/ 3381376 h 6026150"/>
                    <a:gd name="connsiteX3" fmla="*/ 2986399 w 3092414"/>
                    <a:gd name="connsiteY3" fmla="*/ 6026150 h 6026150"/>
                    <a:gd name="connsiteX0" fmla="*/ 312 w 2997148"/>
                    <a:gd name="connsiteY0" fmla="*/ 0 h 6026150"/>
                    <a:gd name="connsiteX1" fmla="*/ 848037 w 2997148"/>
                    <a:gd name="connsiteY1" fmla="*/ 1930400 h 6026150"/>
                    <a:gd name="connsiteX2" fmla="*/ 2910199 w 2997148"/>
                    <a:gd name="connsiteY2" fmla="*/ 3381376 h 6026150"/>
                    <a:gd name="connsiteX3" fmla="*/ 2986399 w 2997148"/>
                    <a:gd name="connsiteY3" fmla="*/ 6026150 h 6026150"/>
                    <a:gd name="connsiteX0" fmla="*/ 312 w 2989119"/>
                    <a:gd name="connsiteY0" fmla="*/ 0 h 6026150"/>
                    <a:gd name="connsiteX1" fmla="*/ 848037 w 2989119"/>
                    <a:gd name="connsiteY1" fmla="*/ 1930400 h 6026150"/>
                    <a:gd name="connsiteX2" fmla="*/ 2910199 w 2989119"/>
                    <a:gd name="connsiteY2" fmla="*/ 3381376 h 6026150"/>
                    <a:gd name="connsiteX3" fmla="*/ 2986399 w 2989119"/>
                    <a:gd name="connsiteY3" fmla="*/ 6026150 h 6026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9119" h="6026150">
                      <a:moveTo>
                        <a:pt x="312" y="0"/>
                      </a:moveTo>
                      <a:cubicBezTo>
                        <a:pt x="-12388" y="534987"/>
                        <a:pt x="363056" y="1366837"/>
                        <a:pt x="848037" y="1930400"/>
                      </a:cubicBezTo>
                      <a:cubicBezTo>
                        <a:pt x="1333018" y="2493963"/>
                        <a:pt x="2820505" y="2341564"/>
                        <a:pt x="2910199" y="3381376"/>
                      </a:cubicBezTo>
                      <a:cubicBezTo>
                        <a:pt x="2999893" y="4421188"/>
                        <a:pt x="2991161" y="5530850"/>
                        <a:pt x="2986399" y="6026150"/>
                      </a:cubicBezTo>
                    </a:path>
                  </a:pathLst>
                </a:custGeom>
                <a:noFill/>
                <a:ln w="238125">
                  <a:solidFill>
                    <a:schemeClr val="accent4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3" name="119 Elipse"/>
                <p:cNvSpPr>
                  <a:spLocks noChangeAspect="1"/>
                </p:cNvSpPr>
                <p:nvPr/>
              </p:nvSpPr>
              <p:spPr bwMode="auto">
                <a:xfrm flipH="1">
                  <a:off x="6915261" y="2953579"/>
                  <a:ext cx="547498" cy="5474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FontAwesome" panose="020B0604020202020204" charset="0"/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4694868" y="5342903"/>
                <a:ext cx="2649810" cy="753274"/>
                <a:chOff x="4863449" y="5389262"/>
                <a:chExt cx="2312647" cy="657430"/>
              </a:xfrm>
            </p:grpSpPr>
            <p:sp>
              <p:nvSpPr>
                <p:cNvPr id="32" name="Oval 29"/>
                <p:cNvSpPr>
                  <a:spLocks noChangeArrowheads="1"/>
                </p:cNvSpPr>
                <p:nvPr/>
              </p:nvSpPr>
              <p:spPr bwMode="auto">
                <a:xfrm>
                  <a:off x="4863449" y="5895622"/>
                  <a:ext cx="2312647" cy="151070"/>
                </a:xfrm>
                <a:prstGeom prst="ellipse">
                  <a:avLst/>
                </a:prstGeom>
                <a:gradFill rotWithShape="1">
                  <a:gsLst>
                    <a:gs pos="39000">
                      <a:schemeClr val="tx1">
                        <a:lumMod val="75000"/>
                        <a:lumOff val="25000"/>
                        <a:alpha val="64000"/>
                      </a:schemeClr>
                    </a:gs>
                    <a:gs pos="100000">
                      <a:schemeClr val="tx1">
                        <a:alpha val="0"/>
                        <a:lumMod val="10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lIns="91894" tIns="45940" rIns="91894" bIns="45940" anchor="ctr"/>
                <a:lstStyle/>
                <a:p>
                  <a:endParaRPr lang="ko-KR" altLang="en-US" sz="1600">
                    <a:latin typeface="思源黑体 CN ExtraLight" panose="020B0200000000000000" pitchFamily="34" charset="-122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grpSp>
              <p:nvGrpSpPr>
                <p:cNvPr id="37" name="Grupo 13"/>
                <p:cNvGrpSpPr/>
                <p:nvPr/>
              </p:nvGrpSpPr>
              <p:grpSpPr>
                <a:xfrm>
                  <a:off x="5733242" y="5389262"/>
                  <a:ext cx="598448" cy="557308"/>
                  <a:chOff x="12304588" y="10690141"/>
                  <a:chExt cx="1416605" cy="1319229"/>
                </a:xfrm>
                <a:effectLst/>
              </p:grpSpPr>
              <p:sp>
                <p:nvSpPr>
                  <p:cNvPr id="38" name="Forma libre 11"/>
                  <p:cNvSpPr/>
                  <p:nvPr/>
                </p:nvSpPr>
                <p:spPr bwMode="auto">
                  <a:xfrm rot="10800000">
                    <a:off x="12304588" y="10690141"/>
                    <a:ext cx="1416605" cy="724023"/>
                  </a:xfrm>
                  <a:custGeom>
                    <a:avLst/>
                    <a:gdLst>
                      <a:gd name="connsiteX0" fmla="*/ 1517651 w 1517651"/>
                      <a:gd name="connsiteY0" fmla="*/ 775668 h 775668"/>
                      <a:gd name="connsiteX1" fmla="*/ 0 w 1517651"/>
                      <a:gd name="connsiteY1" fmla="*/ 775668 h 775668"/>
                      <a:gd name="connsiteX2" fmla="*/ 0 w 1517651"/>
                      <a:gd name="connsiteY2" fmla="*/ 731585 h 775668"/>
                      <a:gd name="connsiteX3" fmla="*/ 3355 w 1517651"/>
                      <a:gd name="connsiteY3" fmla="*/ 731585 h 775668"/>
                      <a:gd name="connsiteX4" fmla="*/ 392352 w 1517651"/>
                      <a:gd name="connsiteY4" fmla="*/ 0 h 775668"/>
                      <a:gd name="connsiteX5" fmla="*/ 1118890 w 1517651"/>
                      <a:gd name="connsiteY5" fmla="*/ 0 h 775668"/>
                      <a:gd name="connsiteX6" fmla="*/ 1507886 w 1517651"/>
                      <a:gd name="connsiteY6" fmla="*/ 731585 h 775668"/>
                      <a:gd name="connsiteX7" fmla="*/ 1517651 w 1517651"/>
                      <a:gd name="connsiteY7" fmla="*/ 731585 h 775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17651" h="775668">
                        <a:moveTo>
                          <a:pt x="1517651" y="775668"/>
                        </a:moveTo>
                        <a:lnTo>
                          <a:pt x="0" y="775668"/>
                        </a:lnTo>
                        <a:lnTo>
                          <a:pt x="0" y="731585"/>
                        </a:lnTo>
                        <a:lnTo>
                          <a:pt x="3355" y="731585"/>
                        </a:lnTo>
                        <a:lnTo>
                          <a:pt x="392352" y="0"/>
                        </a:lnTo>
                        <a:lnTo>
                          <a:pt x="1118890" y="0"/>
                        </a:lnTo>
                        <a:lnTo>
                          <a:pt x="1507886" y="731585"/>
                        </a:lnTo>
                        <a:lnTo>
                          <a:pt x="1517651" y="731585"/>
                        </a:lnTo>
                        <a:close/>
                      </a:path>
                    </a:pathLst>
                  </a:custGeom>
                  <a:solidFill>
                    <a:srgbClr val="E2C4AC"/>
                  </a:solidFill>
                  <a:ln>
                    <a:noFill/>
                  </a:ln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s-ES" sz="1600" dirty="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39" name="Triángulo isósceles 7"/>
                  <p:cNvSpPr/>
                  <p:nvPr/>
                </p:nvSpPr>
                <p:spPr bwMode="auto">
                  <a:xfrm rot="10800000">
                    <a:off x="12675412" y="11419135"/>
                    <a:ext cx="675046" cy="590235"/>
                  </a:xfrm>
                  <a:prstGeom prst="triangl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algn="ctr"/>
                    <a:endParaRPr lang="es-ES" sz="1600" dirty="0"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</p:grpSp>
          </p:grpSp>
        </p:grpSp>
        <p:pic>
          <p:nvPicPr>
            <p:cNvPr id="31" name="图形 30" descr="DJ">
              <a:extLst>
                <a:ext uri="{FF2B5EF4-FFF2-40B4-BE49-F238E27FC236}">
                  <a16:creationId xmlns:a16="http://schemas.microsoft.com/office/drawing/2014/main" id="{A9755ED7-0BAB-81C1-83AF-F561731E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195" y="2345256"/>
              <a:ext cx="432053" cy="432053"/>
            </a:xfrm>
            <a:prstGeom prst="rect">
              <a:avLst/>
            </a:prstGeom>
          </p:spPr>
        </p:pic>
        <p:pic>
          <p:nvPicPr>
            <p:cNvPr id="47" name="图形 46" descr="音符">
              <a:extLst>
                <a:ext uri="{FF2B5EF4-FFF2-40B4-BE49-F238E27FC236}">
                  <a16:creationId xmlns:a16="http://schemas.microsoft.com/office/drawing/2014/main" id="{D318BBC0-9EE1-85BA-24D8-3C4E2BA0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68949" y="1176191"/>
              <a:ext cx="500065" cy="500065"/>
            </a:xfrm>
            <a:prstGeom prst="rect">
              <a:avLst/>
            </a:prstGeom>
          </p:spPr>
        </p:pic>
        <p:pic>
          <p:nvPicPr>
            <p:cNvPr id="49" name="图形 48" descr="指挥">
              <a:extLst>
                <a:ext uri="{FF2B5EF4-FFF2-40B4-BE49-F238E27FC236}">
                  <a16:creationId xmlns:a16="http://schemas.microsoft.com/office/drawing/2014/main" id="{5DDCDC2F-0344-15A5-7EE3-E2C444C4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79426" y="1209112"/>
              <a:ext cx="457439" cy="457439"/>
            </a:xfrm>
            <a:prstGeom prst="rect">
              <a:avLst/>
            </a:prstGeom>
          </p:spPr>
        </p:pic>
        <p:pic>
          <p:nvPicPr>
            <p:cNvPr id="51" name="图形 50" descr="钢琴键">
              <a:extLst>
                <a:ext uri="{FF2B5EF4-FFF2-40B4-BE49-F238E27FC236}">
                  <a16:creationId xmlns:a16="http://schemas.microsoft.com/office/drawing/2014/main" id="{F9AF1439-8323-1CB7-3223-E8B373CE0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85031" y="2334205"/>
              <a:ext cx="454154" cy="454154"/>
            </a:xfrm>
            <a:prstGeom prst="rect">
              <a:avLst/>
            </a:prstGeom>
          </p:spPr>
        </p:pic>
      </p:grpSp>
      <p:grpSp>
        <p:nvGrpSpPr>
          <p:cNvPr id="52" name="Group 9">
            <a:extLst>
              <a:ext uri="{FF2B5EF4-FFF2-40B4-BE49-F238E27FC236}">
                <a16:creationId xmlns:a16="http://schemas.microsoft.com/office/drawing/2014/main" id="{E4F4687E-9070-1DC5-16AA-A20DA1F1A7B2}"/>
              </a:ext>
            </a:extLst>
          </p:cNvPr>
          <p:cNvGrpSpPr/>
          <p:nvPr/>
        </p:nvGrpSpPr>
        <p:grpSpPr>
          <a:xfrm>
            <a:off x="1809730" y="679791"/>
            <a:ext cx="3118396" cy="794393"/>
            <a:chOff x="1397135" y="2787881"/>
            <a:chExt cx="3118396" cy="794393"/>
          </a:xfrm>
        </p:grpSpPr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3F2D7917-80E2-9AA8-D1DE-813D72891767}"/>
                </a:ext>
              </a:extLst>
            </p:cNvPr>
            <p:cNvSpPr/>
            <p:nvPr/>
          </p:nvSpPr>
          <p:spPr>
            <a:xfrm>
              <a:off x="1397135" y="3243720"/>
              <a:ext cx="31183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828343"/>
              <a:r>
                <a:rPr lang="zh-CN" altLang="en-US" sz="16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从歌手歌词看 </a:t>
              </a:r>
              <a:r>
                <a:rPr lang="en-US" altLang="zh-CN" sz="16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AI </a:t>
              </a:r>
              <a:r>
                <a:rPr lang="zh-CN" altLang="en-US" sz="16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歌词创作</a:t>
              </a:r>
              <a:endParaRPr lang="id-ID" altLang="zh-CN" sz="16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54" name="Rectangle 22">
              <a:extLst>
                <a:ext uri="{FF2B5EF4-FFF2-40B4-BE49-F238E27FC236}">
                  <a16:creationId xmlns:a16="http://schemas.microsoft.com/office/drawing/2014/main" id="{081D9E89-3309-5DDB-C1E6-68303AFB59A0}"/>
                </a:ext>
              </a:extLst>
            </p:cNvPr>
            <p:cNvSpPr/>
            <p:nvPr/>
          </p:nvSpPr>
          <p:spPr>
            <a:xfrm>
              <a:off x="2708206" y="2787881"/>
              <a:ext cx="1807325" cy="416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14000"/>
                </a:lnSpc>
                <a:defRPr/>
              </a:pPr>
              <a:r>
                <a:rPr lang="en-US" sz="2000" b="1" spc="300" dirty="0">
                  <a:solidFill>
                    <a:srgbClr val="B2B2B2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Part</a:t>
              </a:r>
              <a:r>
                <a:rPr lang="id-ID" sz="2000" b="1" spc="300" dirty="0">
                  <a:solidFill>
                    <a:srgbClr val="B2B2B2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 0</a:t>
              </a:r>
              <a:r>
                <a:rPr lang="en-US" altLang="zh-CN" sz="2000" b="1" spc="300" dirty="0">
                  <a:solidFill>
                    <a:srgbClr val="B2B2B2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2</a:t>
              </a:r>
              <a:endParaRPr lang="id-ID" sz="2000" b="1" spc="300" dirty="0">
                <a:solidFill>
                  <a:srgbClr val="B2B2B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alibri"/>
              </a:endParaRPr>
            </a:p>
          </p:txBody>
        </p:sp>
      </p:grpSp>
      <p:grpSp>
        <p:nvGrpSpPr>
          <p:cNvPr id="55" name="Group 9">
            <a:extLst>
              <a:ext uri="{FF2B5EF4-FFF2-40B4-BE49-F238E27FC236}">
                <a16:creationId xmlns:a16="http://schemas.microsoft.com/office/drawing/2014/main" id="{0A62FEED-B757-8FBF-D7B4-500E30396326}"/>
              </a:ext>
            </a:extLst>
          </p:cNvPr>
          <p:cNvGrpSpPr/>
          <p:nvPr/>
        </p:nvGrpSpPr>
        <p:grpSpPr>
          <a:xfrm>
            <a:off x="7154624" y="661116"/>
            <a:ext cx="3424358" cy="818364"/>
            <a:chOff x="1397135" y="2763910"/>
            <a:chExt cx="3424358" cy="818364"/>
          </a:xfrm>
        </p:grpSpPr>
        <p:sp>
          <p:nvSpPr>
            <p:cNvPr id="56" name="Rectangle 21">
              <a:extLst>
                <a:ext uri="{FF2B5EF4-FFF2-40B4-BE49-F238E27FC236}">
                  <a16:creationId xmlns:a16="http://schemas.microsoft.com/office/drawing/2014/main" id="{D179CCDE-ECE8-0ACD-17EE-E4A2DBC2C051}"/>
                </a:ext>
              </a:extLst>
            </p:cNvPr>
            <p:cNvSpPr/>
            <p:nvPr/>
          </p:nvSpPr>
          <p:spPr>
            <a:xfrm>
              <a:off x="1397135" y="3243720"/>
              <a:ext cx="3424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343"/>
              <a:r>
                <a:rPr lang="zh-CN" altLang="en-US" sz="16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歌手风格与歌词意象对比分析</a:t>
              </a:r>
              <a:endParaRPr lang="id-ID" altLang="zh-CN" sz="16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57" name="Rectangle 22">
              <a:extLst>
                <a:ext uri="{FF2B5EF4-FFF2-40B4-BE49-F238E27FC236}">
                  <a16:creationId xmlns:a16="http://schemas.microsoft.com/office/drawing/2014/main" id="{7D2F1E32-E7F5-C1EB-1D71-32DB0E2B41E1}"/>
                </a:ext>
              </a:extLst>
            </p:cNvPr>
            <p:cNvSpPr/>
            <p:nvPr/>
          </p:nvSpPr>
          <p:spPr>
            <a:xfrm>
              <a:off x="1397135" y="2763910"/>
              <a:ext cx="1807325" cy="416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  <a:defRPr/>
              </a:pPr>
              <a:r>
                <a:rPr lang="en-US" sz="2000" b="1" spc="300" dirty="0">
                  <a:solidFill>
                    <a:srgbClr val="969696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Part</a:t>
              </a:r>
              <a:r>
                <a:rPr lang="id-ID" sz="2000" b="1" spc="300" dirty="0">
                  <a:solidFill>
                    <a:srgbClr val="969696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 0</a:t>
              </a:r>
              <a:r>
                <a:rPr lang="en-US" altLang="zh-CN" sz="2000" b="1" spc="300" dirty="0">
                  <a:solidFill>
                    <a:srgbClr val="969696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3</a:t>
              </a:r>
              <a:endParaRPr lang="id-ID" sz="2000" b="1" spc="300" dirty="0">
                <a:solidFill>
                  <a:srgbClr val="969696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alibri"/>
              </a:endParaRPr>
            </a:p>
          </p:txBody>
        </p:sp>
      </p:grpSp>
      <p:grpSp>
        <p:nvGrpSpPr>
          <p:cNvPr id="58" name="Group 9">
            <a:extLst>
              <a:ext uri="{FF2B5EF4-FFF2-40B4-BE49-F238E27FC236}">
                <a16:creationId xmlns:a16="http://schemas.microsoft.com/office/drawing/2014/main" id="{6D4CCDF0-260B-1548-D58E-FB23CC40E088}"/>
              </a:ext>
            </a:extLst>
          </p:cNvPr>
          <p:cNvGrpSpPr/>
          <p:nvPr/>
        </p:nvGrpSpPr>
        <p:grpSpPr>
          <a:xfrm>
            <a:off x="8344618" y="2281057"/>
            <a:ext cx="3149888" cy="794393"/>
            <a:chOff x="1436890" y="2791359"/>
            <a:chExt cx="3149888" cy="794393"/>
          </a:xfrm>
        </p:grpSpPr>
        <p:sp>
          <p:nvSpPr>
            <p:cNvPr id="59" name="Rectangle 21">
              <a:extLst>
                <a:ext uri="{FF2B5EF4-FFF2-40B4-BE49-F238E27FC236}">
                  <a16:creationId xmlns:a16="http://schemas.microsoft.com/office/drawing/2014/main" id="{FCCE5918-C80C-DA54-F622-E3FD9D5ED145}"/>
                </a:ext>
              </a:extLst>
            </p:cNvPr>
            <p:cNvSpPr/>
            <p:nvPr/>
          </p:nvSpPr>
          <p:spPr>
            <a:xfrm>
              <a:off x="1468382" y="3247198"/>
              <a:ext cx="31183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28343"/>
              <a:r>
                <a:rPr lang="zh-CN" altLang="en-US" sz="16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基于 </a:t>
              </a:r>
              <a:r>
                <a:rPr lang="en-US" altLang="zh-CN" sz="16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RNN </a:t>
              </a:r>
              <a:r>
                <a:rPr lang="zh-CN" altLang="en-US" sz="16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的歌词生成</a:t>
              </a:r>
              <a:endParaRPr lang="id-ID" altLang="zh-CN" sz="16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60" name="Rectangle 22">
              <a:extLst>
                <a:ext uri="{FF2B5EF4-FFF2-40B4-BE49-F238E27FC236}">
                  <a16:creationId xmlns:a16="http://schemas.microsoft.com/office/drawing/2014/main" id="{84E1BACC-B884-3A98-BE35-1846C5B59085}"/>
                </a:ext>
              </a:extLst>
            </p:cNvPr>
            <p:cNvSpPr/>
            <p:nvPr/>
          </p:nvSpPr>
          <p:spPr>
            <a:xfrm>
              <a:off x="1436890" y="2791359"/>
              <a:ext cx="1807325" cy="416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  <a:defRPr/>
              </a:pPr>
              <a:r>
                <a:rPr lang="en-US" sz="2000" b="1" spc="300" dirty="0">
                  <a:solidFill>
                    <a:srgbClr val="808080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Part</a:t>
              </a:r>
              <a:r>
                <a:rPr lang="id-ID" sz="2000" b="1" spc="300" dirty="0">
                  <a:solidFill>
                    <a:srgbClr val="808080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 0</a:t>
              </a:r>
              <a:r>
                <a:rPr lang="en-US" altLang="zh-CN" sz="2000" b="1" spc="300" dirty="0">
                  <a:solidFill>
                    <a:srgbClr val="808080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4</a:t>
              </a:r>
              <a:endParaRPr lang="id-ID" sz="2000" b="1" spc="300" dirty="0">
                <a:solidFill>
                  <a:srgbClr val="80808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42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FE8B5F9-C23E-55D6-6E52-D734F5C39EF0}"/>
              </a:ext>
            </a:extLst>
          </p:cNvPr>
          <p:cNvSpPr/>
          <p:nvPr/>
        </p:nvSpPr>
        <p:spPr>
          <a:xfrm>
            <a:off x="5897881" y="0"/>
            <a:ext cx="477656" cy="6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441370" y="294811"/>
            <a:ext cx="5313154" cy="6115680"/>
            <a:chOff x="2836977" y="389317"/>
            <a:chExt cx="5313154" cy="6115680"/>
          </a:xfrm>
        </p:grpSpPr>
        <p:sp>
          <p:nvSpPr>
            <p:cNvPr id="28" name="Freeform 962"/>
            <p:cNvSpPr>
              <a:spLocks noEditPoints="1"/>
            </p:cNvSpPr>
            <p:nvPr/>
          </p:nvSpPr>
          <p:spPr bwMode="auto">
            <a:xfrm>
              <a:off x="2836977" y="389317"/>
              <a:ext cx="5313154" cy="6115680"/>
            </a:xfrm>
            <a:custGeom>
              <a:avLst/>
              <a:gdLst>
                <a:gd name="T0" fmla="*/ 743 w 1483"/>
                <a:gd name="T1" fmla="*/ 0 h 1707"/>
                <a:gd name="T2" fmla="*/ 2 w 1483"/>
                <a:gd name="T3" fmla="*/ 426 h 1707"/>
                <a:gd name="T4" fmla="*/ 0 w 1483"/>
                <a:gd name="T5" fmla="*/ 1280 h 1707"/>
                <a:gd name="T6" fmla="*/ 740 w 1483"/>
                <a:gd name="T7" fmla="*/ 1707 h 1707"/>
                <a:gd name="T8" fmla="*/ 1481 w 1483"/>
                <a:gd name="T9" fmla="*/ 1278 h 1707"/>
                <a:gd name="T10" fmla="*/ 1483 w 1483"/>
                <a:gd name="T11" fmla="*/ 426 h 1707"/>
                <a:gd name="T12" fmla="*/ 743 w 1483"/>
                <a:gd name="T13" fmla="*/ 0 h 1707"/>
                <a:gd name="T14" fmla="*/ 1462 w 1483"/>
                <a:gd name="T15" fmla="*/ 1268 h 1707"/>
                <a:gd name="T16" fmla="*/ 740 w 1483"/>
                <a:gd name="T17" fmla="*/ 1683 h 1707"/>
                <a:gd name="T18" fmla="*/ 19 w 1483"/>
                <a:gd name="T19" fmla="*/ 1268 h 1707"/>
                <a:gd name="T20" fmla="*/ 21 w 1483"/>
                <a:gd name="T21" fmla="*/ 438 h 1707"/>
                <a:gd name="T22" fmla="*/ 743 w 1483"/>
                <a:gd name="T23" fmla="*/ 21 h 1707"/>
                <a:gd name="T24" fmla="*/ 1464 w 1483"/>
                <a:gd name="T25" fmla="*/ 436 h 1707"/>
                <a:gd name="T26" fmla="*/ 1462 w 1483"/>
                <a:gd name="T27" fmla="*/ 1268 h 1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3" h="1707">
                  <a:moveTo>
                    <a:pt x="743" y="0"/>
                  </a:moveTo>
                  <a:lnTo>
                    <a:pt x="2" y="426"/>
                  </a:lnTo>
                  <a:lnTo>
                    <a:pt x="0" y="1280"/>
                  </a:lnTo>
                  <a:lnTo>
                    <a:pt x="740" y="1707"/>
                  </a:lnTo>
                  <a:lnTo>
                    <a:pt x="1481" y="1278"/>
                  </a:lnTo>
                  <a:lnTo>
                    <a:pt x="1483" y="426"/>
                  </a:lnTo>
                  <a:lnTo>
                    <a:pt x="743" y="0"/>
                  </a:lnTo>
                  <a:close/>
                  <a:moveTo>
                    <a:pt x="1462" y="1268"/>
                  </a:moveTo>
                  <a:lnTo>
                    <a:pt x="740" y="1683"/>
                  </a:lnTo>
                  <a:lnTo>
                    <a:pt x="19" y="1268"/>
                  </a:lnTo>
                  <a:lnTo>
                    <a:pt x="21" y="438"/>
                  </a:lnTo>
                  <a:lnTo>
                    <a:pt x="743" y="21"/>
                  </a:lnTo>
                  <a:lnTo>
                    <a:pt x="1464" y="436"/>
                  </a:lnTo>
                  <a:lnTo>
                    <a:pt x="1462" y="1268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  <p:sp>
          <p:nvSpPr>
            <p:cNvPr id="29" name="Freeform 963"/>
            <p:cNvSpPr>
              <a:spLocks noEditPoints="1"/>
            </p:cNvSpPr>
            <p:nvPr/>
          </p:nvSpPr>
          <p:spPr bwMode="auto">
            <a:xfrm>
              <a:off x="3102097" y="693847"/>
              <a:ext cx="4818740" cy="5563943"/>
            </a:xfrm>
            <a:custGeom>
              <a:avLst/>
              <a:gdLst>
                <a:gd name="T0" fmla="*/ 2 w 1345"/>
                <a:gd name="T1" fmla="*/ 1162 h 1553"/>
                <a:gd name="T2" fmla="*/ 674 w 1345"/>
                <a:gd name="T3" fmla="*/ 1553 h 1553"/>
                <a:gd name="T4" fmla="*/ 1345 w 1345"/>
                <a:gd name="T5" fmla="*/ 1164 h 1553"/>
                <a:gd name="T6" fmla="*/ 1343 w 1345"/>
                <a:gd name="T7" fmla="*/ 389 h 1553"/>
                <a:gd name="T8" fmla="*/ 671 w 1345"/>
                <a:gd name="T9" fmla="*/ 0 h 1553"/>
                <a:gd name="T10" fmla="*/ 0 w 1345"/>
                <a:gd name="T11" fmla="*/ 386 h 1553"/>
                <a:gd name="T12" fmla="*/ 2 w 1345"/>
                <a:gd name="T13" fmla="*/ 1162 h 1553"/>
                <a:gd name="T14" fmla="*/ 671 w 1345"/>
                <a:gd name="T15" fmla="*/ 21 h 1553"/>
                <a:gd name="T16" fmla="*/ 1324 w 1345"/>
                <a:gd name="T17" fmla="*/ 401 h 1553"/>
                <a:gd name="T18" fmla="*/ 1326 w 1345"/>
                <a:gd name="T19" fmla="*/ 1155 h 1553"/>
                <a:gd name="T20" fmla="*/ 674 w 1345"/>
                <a:gd name="T21" fmla="*/ 1529 h 1553"/>
                <a:gd name="T22" fmla="*/ 21 w 1345"/>
                <a:gd name="T23" fmla="*/ 1152 h 1553"/>
                <a:gd name="T24" fmla="*/ 19 w 1345"/>
                <a:gd name="T25" fmla="*/ 398 h 1553"/>
                <a:gd name="T26" fmla="*/ 671 w 1345"/>
                <a:gd name="T27" fmla="*/ 21 h 1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5" h="1553">
                  <a:moveTo>
                    <a:pt x="2" y="1162"/>
                  </a:moveTo>
                  <a:lnTo>
                    <a:pt x="674" y="1553"/>
                  </a:lnTo>
                  <a:lnTo>
                    <a:pt x="1345" y="1164"/>
                  </a:lnTo>
                  <a:lnTo>
                    <a:pt x="1343" y="389"/>
                  </a:lnTo>
                  <a:lnTo>
                    <a:pt x="671" y="0"/>
                  </a:lnTo>
                  <a:lnTo>
                    <a:pt x="0" y="386"/>
                  </a:lnTo>
                  <a:lnTo>
                    <a:pt x="2" y="1162"/>
                  </a:lnTo>
                  <a:close/>
                  <a:moveTo>
                    <a:pt x="671" y="21"/>
                  </a:moveTo>
                  <a:lnTo>
                    <a:pt x="1324" y="401"/>
                  </a:lnTo>
                  <a:lnTo>
                    <a:pt x="1326" y="1155"/>
                  </a:lnTo>
                  <a:lnTo>
                    <a:pt x="674" y="1529"/>
                  </a:lnTo>
                  <a:lnTo>
                    <a:pt x="21" y="1152"/>
                  </a:lnTo>
                  <a:lnTo>
                    <a:pt x="19" y="398"/>
                  </a:lnTo>
                  <a:lnTo>
                    <a:pt x="671" y="2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8569" y="1143000"/>
            <a:ext cx="18145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创新</a:t>
            </a:r>
            <a:endParaRPr lang="id-ID" sz="96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45A05405-DE8F-76E9-AD79-D7BF233CB8B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r="6427"/>
          <a:stretch>
            <a:fillRect/>
          </a:stretch>
        </p:blipFill>
        <p:spPr>
          <a:xfrm>
            <a:off x="4026018" y="975050"/>
            <a:ext cx="4143858" cy="4755202"/>
          </a:xfr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576786AD-C8B9-1783-24AF-1E135C95C19E}"/>
              </a:ext>
            </a:extLst>
          </p:cNvPr>
          <p:cNvSpPr txBox="1"/>
          <p:nvPr/>
        </p:nvSpPr>
        <p:spPr>
          <a:xfrm>
            <a:off x="9172776" y="1143000"/>
            <a:ext cx="18145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模仿</a:t>
            </a:r>
            <a:endParaRPr lang="id-ID" sz="96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065DBFC8-45BC-55EC-9A92-2BC211AB1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4946" y="4435801"/>
            <a:ext cx="1515574" cy="1515574"/>
          </a:xfrm>
          <a:prstGeom prst="rect">
            <a:avLst/>
          </a:prstGeom>
        </p:spPr>
      </p:pic>
      <p:pic>
        <p:nvPicPr>
          <p:cNvPr id="15" name="图形 14" descr="复选标记">
            <a:extLst>
              <a:ext uri="{FF2B5EF4-FFF2-40B4-BE49-F238E27FC236}">
                <a16:creationId xmlns:a16="http://schemas.microsoft.com/office/drawing/2014/main" id="{26567CD9-0056-1796-0DFA-A146F2B09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6069" y="4435801"/>
            <a:ext cx="1515574" cy="15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2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B43758DE-5B95-4CE0-BFA0-932B59A1E5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2" b="2002"/>
          <a:stretch>
            <a:fillRect/>
          </a:stretch>
        </p:blipFill>
        <p:spPr/>
      </p:pic>
      <p:sp>
        <p:nvSpPr>
          <p:cNvPr id="25" name="Rectangle 24"/>
          <p:cNvSpPr/>
          <p:nvPr/>
        </p:nvSpPr>
        <p:spPr>
          <a:xfrm>
            <a:off x="0" y="4446863"/>
            <a:ext cx="12191999" cy="2427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6200000">
            <a:off x="5515340" y="-894529"/>
            <a:ext cx="3871384" cy="9531691"/>
          </a:xfrm>
          <a:custGeom>
            <a:avLst/>
            <a:gdLst>
              <a:gd name="connsiteX0" fmla="*/ 4111057 w 4111057"/>
              <a:gd name="connsiteY0" fmla="*/ 0 h 8782049"/>
              <a:gd name="connsiteX1" fmla="*/ 2457545 w 4111057"/>
              <a:gd name="connsiteY1" fmla="*/ 8782047 h 8782049"/>
              <a:gd name="connsiteX2" fmla="*/ 2239717 w 4111057"/>
              <a:gd name="connsiteY2" fmla="*/ 8782047 h 8782049"/>
              <a:gd name="connsiteX3" fmla="*/ 2239717 w 4111057"/>
              <a:gd name="connsiteY3" fmla="*/ 8782049 h 8782049"/>
              <a:gd name="connsiteX4" fmla="*/ 0 w 4111057"/>
              <a:gd name="connsiteY4" fmla="*/ 8782049 h 8782049"/>
              <a:gd name="connsiteX5" fmla="*/ 1 w 4111057"/>
              <a:gd name="connsiteY5" fmla="*/ 0 h 8782049"/>
              <a:gd name="connsiteX6" fmla="*/ 2829117 w 4111057"/>
              <a:gd name="connsiteY6" fmla="*/ 0 h 8782049"/>
              <a:gd name="connsiteX7" fmla="*/ 2829117 w 4111057"/>
              <a:gd name="connsiteY7" fmla="*/ 0 h 878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1057" h="8782049">
                <a:moveTo>
                  <a:pt x="4111057" y="0"/>
                </a:moveTo>
                <a:lnTo>
                  <a:pt x="2457545" y="8782047"/>
                </a:lnTo>
                <a:lnTo>
                  <a:pt x="2239717" y="8782047"/>
                </a:lnTo>
                <a:lnTo>
                  <a:pt x="2239717" y="8782049"/>
                </a:lnTo>
                <a:lnTo>
                  <a:pt x="0" y="8782049"/>
                </a:lnTo>
                <a:lnTo>
                  <a:pt x="1" y="0"/>
                </a:lnTo>
                <a:lnTo>
                  <a:pt x="2829117" y="0"/>
                </a:lnTo>
                <a:lnTo>
                  <a:pt x="2829117" y="0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-39164" y="1798721"/>
            <a:ext cx="12241756" cy="4449612"/>
            <a:chOff x="1" y="1543050"/>
            <a:chExt cx="15826662" cy="5752647"/>
          </a:xfrm>
        </p:grpSpPr>
        <p:sp>
          <p:nvSpPr>
            <p:cNvPr id="6" name="Freeform 5"/>
            <p:cNvSpPr/>
            <p:nvPr/>
          </p:nvSpPr>
          <p:spPr>
            <a:xfrm rot="16200000">
              <a:off x="5185472" y="-3642421"/>
              <a:ext cx="5455719" cy="15826662"/>
            </a:xfrm>
            <a:custGeom>
              <a:avLst/>
              <a:gdLst>
                <a:gd name="connsiteX0" fmla="*/ 4514850 w 4514850"/>
                <a:gd name="connsiteY0" fmla="*/ 0 h 12192001"/>
                <a:gd name="connsiteX1" fmla="*/ 2219301 w 4514850"/>
                <a:gd name="connsiteY1" fmla="*/ 12192001 h 12192001"/>
                <a:gd name="connsiteX2" fmla="*/ 189187 w 4514850"/>
                <a:gd name="connsiteY2" fmla="*/ 12192001 h 12192001"/>
                <a:gd name="connsiteX3" fmla="*/ 49149 w 4514850"/>
                <a:gd name="connsiteY3" fmla="*/ 12192001 h 12192001"/>
                <a:gd name="connsiteX4" fmla="*/ 0 w 4514850"/>
                <a:gd name="connsiteY4" fmla="*/ 12192001 h 12192001"/>
                <a:gd name="connsiteX5" fmla="*/ 2285790 w 4514850"/>
                <a:gd name="connsiteY5" fmla="*/ 1 h 12192001"/>
                <a:gd name="connsiteX6" fmla="*/ 2344698 w 4514850"/>
                <a:gd name="connsiteY6" fmla="*/ 1 h 12192001"/>
                <a:gd name="connsiteX7" fmla="*/ 2344698 w 4514850"/>
                <a:gd name="connsiteY7" fmla="*/ 0 h 121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4850" h="12192001">
                  <a:moveTo>
                    <a:pt x="4514850" y="0"/>
                  </a:moveTo>
                  <a:lnTo>
                    <a:pt x="2219301" y="12192001"/>
                  </a:lnTo>
                  <a:lnTo>
                    <a:pt x="189187" y="12192001"/>
                  </a:lnTo>
                  <a:lnTo>
                    <a:pt x="49149" y="12192001"/>
                  </a:lnTo>
                  <a:lnTo>
                    <a:pt x="0" y="12192001"/>
                  </a:lnTo>
                  <a:lnTo>
                    <a:pt x="2285790" y="1"/>
                  </a:lnTo>
                  <a:lnTo>
                    <a:pt x="2344698" y="1"/>
                  </a:lnTo>
                  <a:lnTo>
                    <a:pt x="2344698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5474422" y="-1836325"/>
              <a:ext cx="3657601" cy="14606444"/>
            </a:xfrm>
            <a:custGeom>
              <a:avLst/>
              <a:gdLst>
                <a:gd name="connsiteX0" fmla="*/ 0 w 2895601"/>
                <a:gd name="connsiteY0" fmla="*/ 0 h 11353806"/>
                <a:gd name="connsiteX1" fmla="*/ 2895601 w 2895601"/>
                <a:gd name="connsiteY1" fmla="*/ 0 h 11353806"/>
                <a:gd name="connsiteX2" fmla="*/ 2895601 w 2895601"/>
                <a:gd name="connsiteY2" fmla="*/ 11353806 h 11353806"/>
                <a:gd name="connsiteX3" fmla="*/ 0 w 2895601"/>
                <a:gd name="connsiteY3" fmla="*/ 11353806 h 11353806"/>
                <a:gd name="connsiteX4" fmla="*/ 0 w 2895601"/>
                <a:gd name="connsiteY4" fmla="*/ 0 h 11353806"/>
                <a:gd name="connsiteX0" fmla="*/ 0 w 3657601"/>
                <a:gd name="connsiteY0" fmla="*/ 0 h 11353806"/>
                <a:gd name="connsiteX1" fmla="*/ 3657601 w 3657601"/>
                <a:gd name="connsiteY1" fmla="*/ 0 h 11353806"/>
                <a:gd name="connsiteX2" fmla="*/ 2895601 w 3657601"/>
                <a:gd name="connsiteY2" fmla="*/ 11353806 h 11353806"/>
                <a:gd name="connsiteX3" fmla="*/ 0 w 3657601"/>
                <a:gd name="connsiteY3" fmla="*/ 11353806 h 11353806"/>
                <a:gd name="connsiteX4" fmla="*/ 0 w 3657601"/>
                <a:gd name="connsiteY4" fmla="*/ 0 h 1135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1" h="11353806">
                  <a:moveTo>
                    <a:pt x="0" y="0"/>
                  </a:moveTo>
                  <a:lnTo>
                    <a:pt x="3657601" y="0"/>
                  </a:lnTo>
                  <a:lnTo>
                    <a:pt x="2895601" y="11353806"/>
                  </a:lnTo>
                  <a:lnTo>
                    <a:pt x="0" y="113538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17" name="Rectangle: Rounded Corners 17"/>
          <p:cNvSpPr/>
          <p:nvPr/>
        </p:nvSpPr>
        <p:spPr>
          <a:xfrm>
            <a:off x="731482" y="5590899"/>
            <a:ext cx="1887564" cy="348666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Segoe UI" panose="020B0502040204020203" pitchFamily="34" charset="0"/>
              </a:rPr>
              <a:t>12.13</a:t>
            </a:r>
            <a:endParaRPr lang="id-ID" sz="1100" b="1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28" name="Teardrop 27"/>
          <p:cNvSpPr/>
          <p:nvPr/>
        </p:nvSpPr>
        <p:spPr>
          <a:xfrm rot="10800000">
            <a:off x="8825675" y="581025"/>
            <a:ext cx="1943100" cy="19431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5868" y="4403898"/>
            <a:ext cx="7050328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en-US" sz="11500" b="1" spc="600" dirty="0">
                <a:solidFill>
                  <a:schemeClr val="bg1">
                    <a:alpha val="27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THANKS</a:t>
            </a:r>
            <a:endParaRPr lang="id-ID" sz="11500" b="1" spc="600" dirty="0">
              <a:solidFill>
                <a:schemeClr val="bg1">
                  <a:alpha val="27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ACCBCDD0-5A11-9AA4-36DA-47410E3860B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1" r="110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1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650440" y="1870425"/>
            <a:ext cx="8383460" cy="2537468"/>
            <a:chOff x="2708206" y="2787881"/>
            <a:chExt cx="8642718" cy="746030"/>
          </a:xfrm>
        </p:grpSpPr>
        <p:sp>
          <p:nvSpPr>
            <p:cNvPr id="22" name="Rectangle 21"/>
            <p:cNvSpPr/>
            <p:nvPr/>
          </p:nvSpPr>
          <p:spPr>
            <a:xfrm>
              <a:off x="4319186" y="3325789"/>
              <a:ext cx="6903299" cy="208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828343"/>
              <a:r>
                <a:rPr lang="zh-CN" altLang="en-US" sz="4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从微博博文看 </a:t>
              </a:r>
              <a:r>
                <a:rPr lang="en-US" altLang="zh-CN" sz="4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AI </a:t>
              </a:r>
              <a:r>
                <a:rPr lang="zh-CN" altLang="en-US" sz="4000" spc="3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rPr>
                <a:t>歌词创作</a:t>
              </a:r>
              <a:endParaRPr lang="id-ID" altLang="zh-CN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08206" y="2787881"/>
              <a:ext cx="8642718" cy="408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14000"/>
                </a:lnSpc>
                <a:defRPr/>
              </a:pPr>
              <a:r>
                <a:rPr lang="en-US" sz="80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Part</a:t>
              </a:r>
              <a:r>
                <a:rPr lang="id-ID" sz="8000" b="1" spc="300" dirty="0">
                  <a:solidFill>
                    <a:schemeClr val="accent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Calibri"/>
                </a:rPr>
                <a:t> 01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844435B1-6536-8B2E-E8BF-BFC3C883266B}"/>
              </a:ext>
            </a:extLst>
          </p:cNvPr>
          <p:cNvSpPr/>
          <p:nvPr/>
        </p:nvSpPr>
        <p:spPr>
          <a:xfrm>
            <a:off x="5794888" y="0"/>
            <a:ext cx="477656" cy="48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09F444C-566E-11AF-4313-32DA29B513D6}"/>
              </a:ext>
            </a:extLst>
          </p:cNvPr>
          <p:cNvGrpSpPr/>
          <p:nvPr/>
        </p:nvGrpSpPr>
        <p:grpSpPr>
          <a:xfrm>
            <a:off x="7857349" y="-1179532"/>
            <a:ext cx="5683076" cy="7889226"/>
            <a:chOff x="4292743" y="1076988"/>
            <a:chExt cx="3676199" cy="510328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652BC10-1D17-C905-C0B9-1A5F5B9154AF}"/>
                </a:ext>
              </a:extLst>
            </p:cNvPr>
            <p:cNvGrpSpPr/>
            <p:nvPr/>
          </p:nvGrpSpPr>
          <p:grpSpPr>
            <a:xfrm>
              <a:off x="4292743" y="1076988"/>
              <a:ext cx="3676199" cy="5103286"/>
              <a:chOff x="4642521" y="2086192"/>
              <a:chExt cx="2820238" cy="391504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985273" y="2108868"/>
                <a:ext cx="630401" cy="3252264"/>
                <a:chOff x="5985273" y="2108868"/>
                <a:chExt cx="630401" cy="3252264"/>
              </a:xfrm>
            </p:grpSpPr>
            <p:sp>
              <p:nvSpPr>
                <p:cNvPr id="33" name="Forma libre 5"/>
                <p:cNvSpPr/>
                <p:nvPr/>
              </p:nvSpPr>
              <p:spPr bwMode="auto">
                <a:xfrm flipH="1">
                  <a:off x="5985273" y="2593724"/>
                  <a:ext cx="362974" cy="2767408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  <a:gd name="connsiteX0" fmla="*/ 583915 w 2262484"/>
                    <a:gd name="connsiteY0" fmla="*/ 0 h 7077075"/>
                    <a:gd name="connsiteX1" fmla="*/ 53690 w 2262484"/>
                    <a:gd name="connsiteY1" fmla="*/ 2990850 h 7077075"/>
                    <a:gd name="connsiteX2" fmla="*/ 2153952 w 2262484"/>
                    <a:gd name="connsiteY2" fmla="*/ 4448176 h 7077075"/>
                    <a:gd name="connsiteX3" fmla="*/ 2239677 w 2262484"/>
                    <a:gd name="connsiteY3" fmla="*/ 7077075 h 7077075"/>
                    <a:gd name="connsiteX0" fmla="*/ 733581 w 2247050"/>
                    <a:gd name="connsiteY0" fmla="*/ 0 h 7121525"/>
                    <a:gd name="connsiteX1" fmla="*/ 38256 w 2247050"/>
                    <a:gd name="connsiteY1" fmla="*/ 3035300 h 7121525"/>
                    <a:gd name="connsiteX2" fmla="*/ 2138518 w 2247050"/>
                    <a:gd name="connsiteY2" fmla="*/ 4492626 h 7121525"/>
                    <a:gd name="connsiteX3" fmla="*/ 2224243 w 2247050"/>
                    <a:gd name="connsiteY3" fmla="*/ 7121525 h 7121525"/>
                    <a:gd name="connsiteX0" fmla="*/ 441 w 1505751"/>
                    <a:gd name="connsiteY0" fmla="*/ 0 h 7121525"/>
                    <a:gd name="connsiteX1" fmla="*/ 486216 w 1505751"/>
                    <a:gd name="connsiteY1" fmla="*/ 2736850 h 7121525"/>
                    <a:gd name="connsiteX2" fmla="*/ 1405378 w 1505751"/>
                    <a:gd name="connsiteY2" fmla="*/ 4492626 h 7121525"/>
                    <a:gd name="connsiteX3" fmla="*/ 1491103 w 1505751"/>
                    <a:gd name="connsiteY3" fmla="*/ 7121525 h 7121525"/>
                    <a:gd name="connsiteX0" fmla="*/ 322 w 1499249"/>
                    <a:gd name="connsiteY0" fmla="*/ 0 h 7121525"/>
                    <a:gd name="connsiteX1" fmla="*/ 587697 w 1499249"/>
                    <a:gd name="connsiteY1" fmla="*/ 2673350 h 7121525"/>
                    <a:gd name="connsiteX2" fmla="*/ 1405259 w 1499249"/>
                    <a:gd name="connsiteY2" fmla="*/ 4492626 h 7121525"/>
                    <a:gd name="connsiteX3" fmla="*/ 1490984 w 1499249"/>
                    <a:gd name="connsiteY3" fmla="*/ 7121525 h 7121525"/>
                    <a:gd name="connsiteX0" fmla="*/ 620 w 1499547"/>
                    <a:gd name="connsiteY0" fmla="*/ 0 h 7121525"/>
                    <a:gd name="connsiteX1" fmla="*/ 587995 w 1499547"/>
                    <a:gd name="connsiteY1" fmla="*/ 2673350 h 7121525"/>
                    <a:gd name="connsiteX2" fmla="*/ 1405557 w 1499547"/>
                    <a:gd name="connsiteY2" fmla="*/ 4492626 h 7121525"/>
                    <a:gd name="connsiteX3" fmla="*/ 1491282 w 1499547"/>
                    <a:gd name="connsiteY3" fmla="*/ 7121525 h 7121525"/>
                    <a:gd name="connsiteX0" fmla="*/ 331 w 1533906"/>
                    <a:gd name="connsiteY0" fmla="*/ 0 h 7121525"/>
                    <a:gd name="connsiteX1" fmla="*/ 587706 w 1533906"/>
                    <a:gd name="connsiteY1" fmla="*/ 2673350 h 7121525"/>
                    <a:gd name="connsiteX2" fmla="*/ 1462418 w 1533906"/>
                    <a:gd name="connsiteY2" fmla="*/ 4492626 h 7121525"/>
                    <a:gd name="connsiteX3" fmla="*/ 1490993 w 1533906"/>
                    <a:gd name="connsiteY3" fmla="*/ 7121525 h 7121525"/>
                    <a:gd name="connsiteX0" fmla="*/ 325 w 1509371"/>
                    <a:gd name="connsiteY0" fmla="*/ 0 h 7121525"/>
                    <a:gd name="connsiteX1" fmla="*/ 587700 w 1509371"/>
                    <a:gd name="connsiteY1" fmla="*/ 2673350 h 7121525"/>
                    <a:gd name="connsiteX2" fmla="*/ 1424312 w 1509371"/>
                    <a:gd name="connsiteY2" fmla="*/ 4505326 h 7121525"/>
                    <a:gd name="connsiteX3" fmla="*/ 1490987 w 1509371"/>
                    <a:gd name="connsiteY3" fmla="*/ 7121525 h 7121525"/>
                    <a:gd name="connsiteX0" fmla="*/ 326 w 1517010"/>
                    <a:gd name="connsiteY0" fmla="*/ 0 h 7121525"/>
                    <a:gd name="connsiteX1" fmla="*/ 587701 w 1517010"/>
                    <a:gd name="connsiteY1" fmla="*/ 2673350 h 7121525"/>
                    <a:gd name="connsiteX2" fmla="*/ 1437013 w 1517010"/>
                    <a:gd name="connsiteY2" fmla="*/ 4505326 h 7121525"/>
                    <a:gd name="connsiteX3" fmla="*/ 1490988 w 1517010"/>
                    <a:gd name="connsiteY3" fmla="*/ 7121525 h 7121525"/>
                    <a:gd name="connsiteX0" fmla="*/ 460 w 1517144"/>
                    <a:gd name="connsiteY0" fmla="*/ 0 h 7121525"/>
                    <a:gd name="connsiteX1" fmla="*/ 587835 w 1517144"/>
                    <a:gd name="connsiteY1" fmla="*/ 2673350 h 7121525"/>
                    <a:gd name="connsiteX2" fmla="*/ 1437147 w 1517144"/>
                    <a:gd name="connsiteY2" fmla="*/ 4505326 h 7121525"/>
                    <a:gd name="connsiteX3" fmla="*/ 1491122 w 1517144"/>
                    <a:gd name="connsiteY3" fmla="*/ 7121525 h 7121525"/>
                    <a:gd name="connsiteX0" fmla="*/ 614 w 1522046"/>
                    <a:gd name="connsiteY0" fmla="*/ 0 h 7121525"/>
                    <a:gd name="connsiteX1" fmla="*/ 521314 w 1522046"/>
                    <a:gd name="connsiteY1" fmla="*/ 2673350 h 7121525"/>
                    <a:gd name="connsiteX2" fmla="*/ 1437301 w 1522046"/>
                    <a:gd name="connsiteY2" fmla="*/ 4505326 h 7121525"/>
                    <a:gd name="connsiteX3" fmla="*/ 1491276 w 1522046"/>
                    <a:gd name="connsiteY3" fmla="*/ 7121525 h 7121525"/>
                    <a:gd name="connsiteX0" fmla="*/ 2045 w 1523477"/>
                    <a:gd name="connsiteY0" fmla="*/ 0 h 7121525"/>
                    <a:gd name="connsiteX1" fmla="*/ 522745 w 1523477"/>
                    <a:gd name="connsiteY1" fmla="*/ 2673350 h 7121525"/>
                    <a:gd name="connsiteX2" fmla="*/ 1438732 w 1523477"/>
                    <a:gd name="connsiteY2" fmla="*/ 4505326 h 7121525"/>
                    <a:gd name="connsiteX3" fmla="*/ 1492707 w 1523477"/>
                    <a:gd name="connsiteY3" fmla="*/ 7121525 h 7121525"/>
                    <a:gd name="connsiteX0" fmla="*/ 1559 w 1521360"/>
                    <a:gd name="connsiteY0" fmla="*/ 0 h 7121525"/>
                    <a:gd name="connsiteX1" fmla="*/ 545119 w 1521360"/>
                    <a:gd name="connsiteY1" fmla="*/ 2597150 h 7121525"/>
                    <a:gd name="connsiteX2" fmla="*/ 1438246 w 1521360"/>
                    <a:gd name="connsiteY2" fmla="*/ 4505326 h 7121525"/>
                    <a:gd name="connsiteX3" fmla="*/ 1492221 w 1521360"/>
                    <a:gd name="connsiteY3" fmla="*/ 7121525 h 7121525"/>
                    <a:gd name="connsiteX0" fmla="*/ 351 w 1491013"/>
                    <a:gd name="connsiteY0" fmla="*/ 0 h 7121525"/>
                    <a:gd name="connsiteX1" fmla="*/ 543911 w 1491013"/>
                    <a:gd name="connsiteY1" fmla="*/ 2597150 h 7121525"/>
                    <a:gd name="connsiteX2" fmla="*/ 1329088 w 1491013"/>
                    <a:gd name="connsiteY2" fmla="*/ 4448176 h 7121525"/>
                    <a:gd name="connsiteX3" fmla="*/ 1491013 w 1491013"/>
                    <a:gd name="connsiteY3" fmla="*/ 7121525 h 7121525"/>
                    <a:gd name="connsiteX0" fmla="*/ 359 w 1491216"/>
                    <a:gd name="connsiteY0" fmla="*/ 0 h 7121525"/>
                    <a:gd name="connsiteX1" fmla="*/ 543919 w 1491216"/>
                    <a:gd name="connsiteY1" fmla="*/ 2597150 h 7121525"/>
                    <a:gd name="connsiteX2" fmla="*/ 1379896 w 1491216"/>
                    <a:gd name="connsiteY2" fmla="*/ 4454526 h 7121525"/>
                    <a:gd name="connsiteX3" fmla="*/ 1491021 w 1491216"/>
                    <a:gd name="connsiteY3" fmla="*/ 7121525 h 7121525"/>
                    <a:gd name="connsiteX0" fmla="*/ 358 w 1491020"/>
                    <a:gd name="connsiteY0" fmla="*/ 0 h 7121525"/>
                    <a:gd name="connsiteX1" fmla="*/ 543918 w 1491020"/>
                    <a:gd name="connsiteY1" fmla="*/ 2597150 h 7121525"/>
                    <a:gd name="connsiteX2" fmla="*/ 1367195 w 1491020"/>
                    <a:gd name="connsiteY2" fmla="*/ 4460876 h 7121525"/>
                    <a:gd name="connsiteX3" fmla="*/ 1491020 w 1491020"/>
                    <a:gd name="connsiteY3" fmla="*/ 7121525 h 7121525"/>
                    <a:gd name="connsiteX0" fmla="*/ 355 w 1491017"/>
                    <a:gd name="connsiteY0" fmla="*/ 0 h 7121525"/>
                    <a:gd name="connsiteX1" fmla="*/ 543915 w 1491017"/>
                    <a:gd name="connsiteY1" fmla="*/ 2597150 h 7121525"/>
                    <a:gd name="connsiteX2" fmla="*/ 1348142 w 1491017"/>
                    <a:gd name="connsiteY2" fmla="*/ 4467226 h 7121525"/>
                    <a:gd name="connsiteX3" fmla="*/ 1491017 w 1491017"/>
                    <a:gd name="connsiteY3" fmla="*/ 7121525 h 7121525"/>
                    <a:gd name="connsiteX0" fmla="*/ 347 w 1491009"/>
                    <a:gd name="connsiteY0" fmla="*/ 0 h 7121525"/>
                    <a:gd name="connsiteX1" fmla="*/ 543907 w 1491009"/>
                    <a:gd name="connsiteY1" fmla="*/ 2597150 h 7121525"/>
                    <a:gd name="connsiteX2" fmla="*/ 1303684 w 1491009"/>
                    <a:gd name="connsiteY2" fmla="*/ 4448176 h 7121525"/>
                    <a:gd name="connsiteX3" fmla="*/ 1491009 w 1491009"/>
                    <a:gd name="connsiteY3" fmla="*/ 7121525 h 7121525"/>
                    <a:gd name="connsiteX0" fmla="*/ 348 w 1491010"/>
                    <a:gd name="connsiteY0" fmla="*/ 0 h 7121525"/>
                    <a:gd name="connsiteX1" fmla="*/ 543908 w 1491010"/>
                    <a:gd name="connsiteY1" fmla="*/ 2597150 h 7121525"/>
                    <a:gd name="connsiteX2" fmla="*/ 1316385 w 1491010"/>
                    <a:gd name="connsiteY2" fmla="*/ 4448176 h 7121525"/>
                    <a:gd name="connsiteX3" fmla="*/ 1491010 w 1491010"/>
                    <a:gd name="connsiteY3" fmla="*/ 7121525 h 7121525"/>
                    <a:gd name="connsiteX0" fmla="*/ 353 w 1491015"/>
                    <a:gd name="connsiteY0" fmla="*/ 0 h 7121525"/>
                    <a:gd name="connsiteX1" fmla="*/ 543913 w 1491015"/>
                    <a:gd name="connsiteY1" fmla="*/ 2597150 h 7121525"/>
                    <a:gd name="connsiteX2" fmla="*/ 1341790 w 1491015"/>
                    <a:gd name="connsiteY2" fmla="*/ 4441826 h 7121525"/>
                    <a:gd name="connsiteX3" fmla="*/ 1491015 w 1491015"/>
                    <a:gd name="connsiteY3" fmla="*/ 7121525 h 7121525"/>
                    <a:gd name="connsiteX0" fmla="*/ 353 w 1491015"/>
                    <a:gd name="connsiteY0" fmla="*/ 0 h 7121525"/>
                    <a:gd name="connsiteX1" fmla="*/ 543913 w 1491015"/>
                    <a:gd name="connsiteY1" fmla="*/ 2597150 h 7121525"/>
                    <a:gd name="connsiteX2" fmla="*/ 1341790 w 1491015"/>
                    <a:gd name="connsiteY2" fmla="*/ 4441826 h 7121525"/>
                    <a:gd name="connsiteX3" fmla="*/ 1491015 w 1491015"/>
                    <a:gd name="connsiteY3" fmla="*/ 7121525 h 7121525"/>
                    <a:gd name="connsiteX0" fmla="*/ 353 w 1491015"/>
                    <a:gd name="connsiteY0" fmla="*/ 0 h 7121525"/>
                    <a:gd name="connsiteX1" fmla="*/ 543913 w 1491015"/>
                    <a:gd name="connsiteY1" fmla="*/ 2597150 h 7121525"/>
                    <a:gd name="connsiteX2" fmla="*/ 1341790 w 1491015"/>
                    <a:gd name="connsiteY2" fmla="*/ 4441826 h 7121525"/>
                    <a:gd name="connsiteX3" fmla="*/ 1491015 w 1491015"/>
                    <a:gd name="connsiteY3" fmla="*/ 7121525 h 7121525"/>
                    <a:gd name="connsiteX0" fmla="*/ 353 w 1460059"/>
                    <a:gd name="connsiteY0" fmla="*/ 0 h 7095331"/>
                    <a:gd name="connsiteX1" fmla="*/ 543913 w 1460059"/>
                    <a:gd name="connsiteY1" fmla="*/ 2597150 h 7095331"/>
                    <a:gd name="connsiteX2" fmla="*/ 1341790 w 1460059"/>
                    <a:gd name="connsiteY2" fmla="*/ 4441826 h 7095331"/>
                    <a:gd name="connsiteX3" fmla="*/ 1460059 w 1460059"/>
                    <a:gd name="connsiteY3" fmla="*/ 7095331 h 7095331"/>
                    <a:gd name="connsiteX0" fmla="*/ 353 w 1469584"/>
                    <a:gd name="connsiteY0" fmla="*/ 0 h 7107237"/>
                    <a:gd name="connsiteX1" fmla="*/ 543913 w 1469584"/>
                    <a:gd name="connsiteY1" fmla="*/ 2597150 h 7107237"/>
                    <a:gd name="connsiteX2" fmla="*/ 1341790 w 1469584"/>
                    <a:gd name="connsiteY2" fmla="*/ 4441826 h 7107237"/>
                    <a:gd name="connsiteX3" fmla="*/ 1469584 w 1469584"/>
                    <a:gd name="connsiteY3" fmla="*/ 7107237 h 7107237"/>
                    <a:gd name="connsiteX0" fmla="*/ 353 w 1460059"/>
                    <a:gd name="connsiteY0" fmla="*/ 0 h 7097712"/>
                    <a:gd name="connsiteX1" fmla="*/ 543913 w 1460059"/>
                    <a:gd name="connsiteY1" fmla="*/ 2597150 h 7097712"/>
                    <a:gd name="connsiteX2" fmla="*/ 1341790 w 1460059"/>
                    <a:gd name="connsiteY2" fmla="*/ 4441826 h 7097712"/>
                    <a:gd name="connsiteX3" fmla="*/ 1460059 w 1460059"/>
                    <a:gd name="connsiteY3" fmla="*/ 7097712 h 7097712"/>
                    <a:gd name="connsiteX0" fmla="*/ 353 w 1455296"/>
                    <a:gd name="connsiteY0" fmla="*/ 0 h 7112000"/>
                    <a:gd name="connsiteX1" fmla="*/ 543913 w 1455296"/>
                    <a:gd name="connsiteY1" fmla="*/ 2597150 h 7112000"/>
                    <a:gd name="connsiteX2" fmla="*/ 1341790 w 1455296"/>
                    <a:gd name="connsiteY2" fmla="*/ 4441826 h 7112000"/>
                    <a:gd name="connsiteX3" fmla="*/ 1455296 w 1455296"/>
                    <a:gd name="connsiteY3" fmla="*/ 7112000 h 7112000"/>
                    <a:gd name="connsiteX0" fmla="*/ 353 w 1460058"/>
                    <a:gd name="connsiteY0" fmla="*/ 0 h 7109618"/>
                    <a:gd name="connsiteX1" fmla="*/ 543913 w 1460058"/>
                    <a:gd name="connsiteY1" fmla="*/ 2597150 h 7109618"/>
                    <a:gd name="connsiteX2" fmla="*/ 1341790 w 1460058"/>
                    <a:gd name="connsiteY2" fmla="*/ 4441826 h 7109618"/>
                    <a:gd name="connsiteX3" fmla="*/ 1460058 w 1460058"/>
                    <a:gd name="connsiteY3" fmla="*/ 7109618 h 7109618"/>
                    <a:gd name="connsiteX0" fmla="*/ 353 w 1465492"/>
                    <a:gd name="connsiteY0" fmla="*/ 0 h 7109618"/>
                    <a:gd name="connsiteX1" fmla="*/ 543913 w 1465492"/>
                    <a:gd name="connsiteY1" fmla="*/ 2597150 h 7109618"/>
                    <a:gd name="connsiteX2" fmla="*/ 1341790 w 1465492"/>
                    <a:gd name="connsiteY2" fmla="*/ 4441826 h 7109618"/>
                    <a:gd name="connsiteX3" fmla="*/ 1460058 w 1465492"/>
                    <a:gd name="connsiteY3" fmla="*/ 7109618 h 7109618"/>
                    <a:gd name="connsiteX0" fmla="*/ 353 w 1462738"/>
                    <a:gd name="connsiteY0" fmla="*/ 0 h 7109618"/>
                    <a:gd name="connsiteX1" fmla="*/ 543913 w 1462738"/>
                    <a:gd name="connsiteY1" fmla="*/ 2597150 h 7109618"/>
                    <a:gd name="connsiteX2" fmla="*/ 1341790 w 1462738"/>
                    <a:gd name="connsiteY2" fmla="*/ 4441826 h 7109618"/>
                    <a:gd name="connsiteX3" fmla="*/ 1460058 w 1462738"/>
                    <a:gd name="connsiteY3" fmla="*/ 7109618 h 7109618"/>
                    <a:gd name="connsiteX0" fmla="*/ 353 w 1461270"/>
                    <a:gd name="connsiteY0" fmla="*/ 0 h 7109618"/>
                    <a:gd name="connsiteX1" fmla="*/ 543913 w 1461270"/>
                    <a:gd name="connsiteY1" fmla="*/ 2597150 h 7109618"/>
                    <a:gd name="connsiteX2" fmla="*/ 1341790 w 1461270"/>
                    <a:gd name="connsiteY2" fmla="*/ 4441826 h 7109618"/>
                    <a:gd name="connsiteX3" fmla="*/ 1460058 w 1461270"/>
                    <a:gd name="connsiteY3" fmla="*/ 7109618 h 7109618"/>
                    <a:gd name="connsiteX0" fmla="*/ 353 w 1460647"/>
                    <a:gd name="connsiteY0" fmla="*/ 0 h 7109618"/>
                    <a:gd name="connsiteX1" fmla="*/ 543913 w 1460647"/>
                    <a:gd name="connsiteY1" fmla="*/ 2597150 h 7109618"/>
                    <a:gd name="connsiteX2" fmla="*/ 1341790 w 1460647"/>
                    <a:gd name="connsiteY2" fmla="*/ 4441826 h 7109618"/>
                    <a:gd name="connsiteX3" fmla="*/ 1460058 w 1460647"/>
                    <a:gd name="connsiteY3" fmla="*/ 7109618 h 7109618"/>
                    <a:gd name="connsiteX0" fmla="*/ 360 w 1464525"/>
                    <a:gd name="connsiteY0" fmla="*/ 0 h 7109618"/>
                    <a:gd name="connsiteX1" fmla="*/ 543920 w 1464525"/>
                    <a:gd name="connsiteY1" fmla="*/ 2597150 h 7109618"/>
                    <a:gd name="connsiteX2" fmla="*/ 1383072 w 1464525"/>
                    <a:gd name="connsiteY2" fmla="*/ 4438651 h 7109618"/>
                    <a:gd name="connsiteX3" fmla="*/ 1460065 w 1464525"/>
                    <a:gd name="connsiteY3" fmla="*/ 7109618 h 7109618"/>
                    <a:gd name="connsiteX0" fmla="*/ 373 w 1500602"/>
                    <a:gd name="connsiteY0" fmla="*/ 0 h 7109618"/>
                    <a:gd name="connsiteX1" fmla="*/ 543933 w 1500602"/>
                    <a:gd name="connsiteY1" fmla="*/ 2597150 h 7109618"/>
                    <a:gd name="connsiteX2" fmla="*/ 1452935 w 1500602"/>
                    <a:gd name="connsiteY2" fmla="*/ 4435476 h 7109618"/>
                    <a:gd name="connsiteX3" fmla="*/ 1460078 w 1500602"/>
                    <a:gd name="connsiteY3" fmla="*/ 7109618 h 7109618"/>
                    <a:gd name="connsiteX0" fmla="*/ 365 w 1473726"/>
                    <a:gd name="connsiteY0" fmla="*/ 0 h 7109618"/>
                    <a:gd name="connsiteX1" fmla="*/ 543925 w 1473726"/>
                    <a:gd name="connsiteY1" fmla="*/ 2597150 h 7109618"/>
                    <a:gd name="connsiteX2" fmla="*/ 1408477 w 1473726"/>
                    <a:gd name="connsiteY2" fmla="*/ 4486276 h 7109618"/>
                    <a:gd name="connsiteX3" fmla="*/ 1460070 w 1473726"/>
                    <a:gd name="connsiteY3" fmla="*/ 7109618 h 7109618"/>
                    <a:gd name="connsiteX0" fmla="*/ 361 w 1464526"/>
                    <a:gd name="connsiteY0" fmla="*/ 0 h 7109618"/>
                    <a:gd name="connsiteX1" fmla="*/ 543921 w 1464526"/>
                    <a:gd name="connsiteY1" fmla="*/ 2597150 h 7109618"/>
                    <a:gd name="connsiteX2" fmla="*/ 1383073 w 1464526"/>
                    <a:gd name="connsiteY2" fmla="*/ 4479926 h 7109618"/>
                    <a:gd name="connsiteX3" fmla="*/ 1460066 w 1464526"/>
                    <a:gd name="connsiteY3" fmla="*/ 7109618 h 7109618"/>
                    <a:gd name="connsiteX0" fmla="*/ 363 w 1469594"/>
                    <a:gd name="connsiteY0" fmla="*/ 0 h 7109618"/>
                    <a:gd name="connsiteX1" fmla="*/ 543923 w 1469594"/>
                    <a:gd name="connsiteY1" fmla="*/ 2597150 h 7109618"/>
                    <a:gd name="connsiteX2" fmla="*/ 1398950 w 1469594"/>
                    <a:gd name="connsiteY2" fmla="*/ 4489451 h 7109618"/>
                    <a:gd name="connsiteX3" fmla="*/ 1460068 w 1469594"/>
                    <a:gd name="connsiteY3" fmla="*/ 7109618 h 7109618"/>
                    <a:gd name="connsiteX0" fmla="*/ 362 w 1466262"/>
                    <a:gd name="connsiteY0" fmla="*/ 0 h 7109618"/>
                    <a:gd name="connsiteX1" fmla="*/ 543922 w 1466262"/>
                    <a:gd name="connsiteY1" fmla="*/ 2597150 h 7109618"/>
                    <a:gd name="connsiteX2" fmla="*/ 1389424 w 1466262"/>
                    <a:gd name="connsiteY2" fmla="*/ 4489451 h 7109618"/>
                    <a:gd name="connsiteX3" fmla="*/ 1460067 w 1466262"/>
                    <a:gd name="connsiteY3" fmla="*/ 7109618 h 7109618"/>
                    <a:gd name="connsiteX0" fmla="*/ 362 w 1489378"/>
                    <a:gd name="connsiteY0" fmla="*/ 0 h 7109618"/>
                    <a:gd name="connsiteX1" fmla="*/ 543922 w 1489378"/>
                    <a:gd name="connsiteY1" fmla="*/ 2597150 h 7109618"/>
                    <a:gd name="connsiteX2" fmla="*/ 1389424 w 1489378"/>
                    <a:gd name="connsiteY2" fmla="*/ 4489451 h 7109618"/>
                    <a:gd name="connsiteX3" fmla="*/ 1460067 w 1489378"/>
                    <a:gd name="connsiteY3" fmla="*/ 7109618 h 7109618"/>
                    <a:gd name="connsiteX0" fmla="*/ 374 w 1533850"/>
                    <a:gd name="connsiteY0" fmla="*/ 0 h 7109618"/>
                    <a:gd name="connsiteX1" fmla="*/ 543934 w 1533850"/>
                    <a:gd name="connsiteY1" fmla="*/ 2597150 h 7109618"/>
                    <a:gd name="connsiteX2" fmla="*/ 1458016 w 1533850"/>
                    <a:gd name="connsiteY2" fmla="*/ 4260851 h 7109618"/>
                    <a:gd name="connsiteX3" fmla="*/ 1460079 w 1533850"/>
                    <a:gd name="connsiteY3" fmla="*/ 7109618 h 7109618"/>
                    <a:gd name="connsiteX0" fmla="*/ 374 w 1486488"/>
                    <a:gd name="connsiteY0" fmla="*/ 0 h 7109618"/>
                    <a:gd name="connsiteX1" fmla="*/ 543934 w 1486488"/>
                    <a:gd name="connsiteY1" fmla="*/ 2597150 h 7109618"/>
                    <a:gd name="connsiteX2" fmla="*/ 1458016 w 1486488"/>
                    <a:gd name="connsiteY2" fmla="*/ 4260851 h 7109618"/>
                    <a:gd name="connsiteX3" fmla="*/ 1460079 w 1486488"/>
                    <a:gd name="connsiteY3" fmla="*/ 7109618 h 7109618"/>
                    <a:gd name="connsiteX0" fmla="*/ 374 w 1544006"/>
                    <a:gd name="connsiteY0" fmla="*/ 0 h 7109618"/>
                    <a:gd name="connsiteX1" fmla="*/ 543934 w 1544006"/>
                    <a:gd name="connsiteY1" fmla="*/ 2597150 h 7109618"/>
                    <a:gd name="connsiteX2" fmla="*/ 1458016 w 1544006"/>
                    <a:gd name="connsiteY2" fmla="*/ 4260851 h 7109618"/>
                    <a:gd name="connsiteX3" fmla="*/ 1460079 w 1544006"/>
                    <a:gd name="connsiteY3" fmla="*/ 7109618 h 7109618"/>
                    <a:gd name="connsiteX0" fmla="*/ 353 w 1473151"/>
                    <a:gd name="connsiteY0" fmla="*/ 0 h 7109618"/>
                    <a:gd name="connsiteX1" fmla="*/ 543913 w 1473151"/>
                    <a:gd name="connsiteY1" fmla="*/ 2597150 h 7109618"/>
                    <a:gd name="connsiteX2" fmla="*/ 1336075 w 1473151"/>
                    <a:gd name="connsiteY2" fmla="*/ 4268471 h 7109618"/>
                    <a:gd name="connsiteX3" fmla="*/ 1460058 w 1473151"/>
                    <a:gd name="connsiteY3" fmla="*/ 7109618 h 7109618"/>
                    <a:gd name="connsiteX0" fmla="*/ 354 w 1479196"/>
                    <a:gd name="connsiteY0" fmla="*/ 0 h 7109618"/>
                    <a:gd name="connsiteX1" fmla="*/ 543914 w 1479196"/>
                    <a:gd name="connsiteY1" fmla="*/ 2597150 h 7109618"/>
                    <a:gd name="connsiteX2" fmla="*/ 1351316 w 1479196"/>
                    <a:gd name="connsiteY2" fmla="*/ 4268471 h 7109618"/>
                    <a:gd name="connsiteX3" fmla="*/ 1460059 w 1479196"/>
                    <a:gd name="connsiteY3" fmla="*/ 7109618 h 7109618"/>
                    <a:gd name="connsiteX0" fmla="*/ 353 w 1473151"/>
                    <a:gd name="connsiteY0" fmla="*/ 0 h 7109618"/>
                    <a:gd name="connsiteX1" fmla="*/ 543913 w 1473151"/>
                    <a:gd name="connsiteY1" fmla="*/ 2597150 h 7109618"/>
                    <a:gd name="connsiteX2" fmla="*/ 1336075 w 1473151"/>
                    <a:gd name="connsiteY2" fmla="*/ 4268471 h 7109618"/>
                    <a:gd name="connsiteX3" fmla="*/ 1460058 w 1473151"/>
                    <a:gd name="connsiteY3" fmla="*/ 7109618 h 7109618"/>
                    <a:gd name="connsiteX0" fmla="*/ 284 w 1462254"/>
                    <a:gd name="connsiteY0" fmla="*/ 0 h 7109618"/>
                    <a:gd name="connsiteX1" fmla="*/ 627664 w 1462254"/>
                    <a:gd name="connsiteY1" fmla="*/ 2879090 h 7109618"/>
                    <a:gd name="connsiteX2" fmla="*/ 1336006 w 1462254"/>
                    <a:gd name="connsiteY2" fmla="*/ 4268471 h 7109618"/>
                    <a:gd name="connsiteX3" fmla="*/ 1459989 w 1462254"/>
                    <a:gd name="connsiteY3" fmla="*/ 7109618 h 7109618"/>
                    <a:gd name="connsiteX0" fmla="*/ 8674 w 1470644"/>
                    <a:gd name="connsiteY0" fmla="*/ 0 h 7109618"/>
                    <a:gd name="connsiteX1" fmla="*/ 636054 w 1470644"/>
                    <a:gd name="connsiteY1" fmla="*/ 2879090 h 7109618"/>
                    <a:gd name="connsiteX2" fmla="*/ 1344396 w 1470644"/>
                    <a:gd name="connsiteY2" fmla="*/ 4268471 h 7109618"/>
                    <a:gd name="connsiteX3" fmla="*/ 1468379 w 1470644"/>
                    <a:gd name="connsiteY3" fmla="*/ 7109618 h 7109618"/>
                    <a:gd name="connsiteX0" fmla="*/ 288 w 1471870"/>
                    <a:gd name="connsiteY0" fmla="*/ 0 h 7109618"/>
                    <a:gd name="connsiteX1" fmla="*/ 627668 w 1471870"/>
                    <a:gd name="connsiteY1" fmla="*/ 2879090 h 7109618"/>
                    <a:gd name="connsiteX2" fmla="*/ 1374110 w 1471870"/>
                    <a:gd name="connsiteY2" fmla="*/ 4268471 h 7109618"/>
                    <a:gd name="connsiteX3" fmla="*/ 1459993 w 1471870"/>
                    <a:gd name="connsiteY3" fmla="*/ 7109618 h 7109618"/>
                    <a:gd name="connsiteX0" fmla="*/ 288 w 1475888"/>
                    <a:gd name="connsiteY0" fmla="*/ 0 h 6671468"/>
                    <a:gd name="connsiteX1" fmla="*/ 627668 w 1475888"/>
                    <a:gd name="connsiteY1" fmla="*/ 2879090 h 6671468"/>
                    <a:gd name="connsiteX2" fmla="*/ 1374110 w 1475888"/>
                    <a:gd name="connsiteY2" fmla="*/ 4268471 h 6671468"/>
                    <a:gd name="connsiteX3" fmla="*/ 1466343 w 1475888"/>
                    <a:gd name="connsiteY3" fmla="*/ 6671468 h 6671468"/>
                    <a:gd name="connsiteX0" fmla="*/ 288 w 1475888"/>
                    <a:gd name="connsiteY0" fmla="*/ 0 h 6550818"/>
                    <a:gd name="connsiteX1" fmla="*/ 627668 w 1475888"/>
                    <a:gd name="connsiteY1" fmla="*/ 2879090 h 6550818"/>
                    <a:gd name="connsiteX2" fmla="*/ 1374110 w 1475888"/>
                    <a:gd name="connsiteY2" fmla="*/ 4268471 h 6550818"/>
                    <a:gd name="connsiteX3" fmla="*/ 1466343 w 1475888"/>
                    <a:gd name="connsiteY3" fmla="*/ 6550818 h 6550818"/>
                    <a:gd name="connsiteX0" fmla="*/ 284 w 1467977"/>
                    <a:gd name="connsiteY0" fmla="*/ 0 h 6550818"/>
                    <a:gd name="connsiteX1" fmla="*/ 627664 w 1467977"/>
                    <a:gd name="connsiteY1" fmla="*/ 2879090 h 6550818"/>
                    <a:gd name="connsiteX2" fmla="*/ 1336006 w 1467977"/>
                    <a:gd name="connsiteY2" fmla="*/ 4268471 h 6550818"/>
                    <a:gd name="connsiteX3" fmla="*/ 1466339 w 1467977"/>
                    <a:gd name="connsiteY3" fmla="*/ 6550818 h 655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977" h="6550818">
                      <a:moveTo>
                        <a:pt x="284" y="0"/>
                      </a:moveTo>
                      <a:cubicBezTo>
                        <a:pt x="-12416" y="534987"/>
                        <a:pt x="405044" y="2167678"/>
                        <a:pt x="627664" y="2879090"/>
                      </a:cubicBezTo>
                      <a:cubicBezTo>
                        <a:pt x="850284" y="3590502"/>
                        <a:pt x="1197285" y="3563383"/>
                        <a:pt x="1336006" y="4268471"/>
                      </a:cubicBezTo>
                      <a:cubicBezTo>
                        <a:pt x="1474727" y="4973559"/>
                        <a:pt x="1471101" y="6072980"/>
                        <a:pt x="1466339" y="6550818"/>
                      </a:cubicBezTo>
                    </a:path>
                  </a:pathLst>
                </a:custGeom>
                <a:noFill/>
                <a:ln w="419100">
                  <a:solidFill>
                    <a:schemeClr val="accent3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1" name="119 Elipse"/>
                <p:cNvSpPr>
                  <a:spLocks noChangeAspect="1"/>
                </p:cNvSpPr>
                <p:nvPr/>
              </p:nvSpPr>
              <p:spPr bwMode="auto">
                <a:xfrm flipH="1">
                  <a:off x="6068176" y="2108868"/>
                  <a:ext cx="547498" cy="54749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FontAwesome" panose="020B0604020202020204" charset="0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4642521" y="2953579"/>
                <a:ext cx="1170403" cy="2389659"/>
                <a:chOff x="4666745" y="2989915"/>
                <a:chExt cx="1170403" cy="2389659"/>
              </a:xfrm>
            </p:grpSpPr>
            <p:sp>
              <p:nvSpPr>
                <p:cNvPr id="36" name="Forma libre 2"/>
                <p:cNvSpPr/>
                <p:nvPr/>
              </p:nvSpPr>
              <p:spPr bwMode="auto">
                <a:xfrm>
                  <a:off x="4936386" y="3465335"/>
                  <a:ext cx="900762" cy="1914239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8487" h="5781675">
                      <a:moveTo>
                        <a:pt x="2018" y="0"/>
                      </a:moveTo>
                      <a:cubicBezTo>
                        <a:pt x="-10682" y="534987"/>
                        <a:pt x="25037" y="1169987"/>
                        <a:pt x="449693" y="1695450"/>
                      </a:cubicBezTo>
                      <a:cubicBezTo>
                        <a:pt x="874349" y="2220913"/>
                        <a:pt x="2361836" y="2667001"/>
                        <a:pt x="2549955" y="3152776"/>
                      </a:cubicBezTo>
                      <a:cubicBezTo>
                        <a:pt x="2738074" y="3638551"/>
                        <a:pt x="2621392" y="5299075"/>
                        <a:pt x="2635680" y="5781675"/>
                      </a:cubicBezTo>
                    </a:path>
                  </a:pathLst>
                </a:custGeom>
                <a:noFill/>
                <a:ln w="419100">
                  <a:solidFill>
                    <a:schemeClr val="accent1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0" name="118 Elipse"/>
                <p:cNvSpPr>
                  <a:spLocks noChangeAspect="1"/>
                </p:cNvSpPr>
                <p:nvPr/>
              </p:nvSpPr>
              <p:spPr bwMode="auto">
                <a:xfrm flipH="1">
                  <a:off x="4666745" y="2989915"/>
                  <a:ext cx="547498" cy="54749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5309496" y="2086192"/>
                <a:ext cx="974838" cy="3256764"/>
                <a:chOff x="5315552" y="2116472"/>
                <a:chExt cx="974838" cy="3256764"/>
              </a:xfrm>
            </p:grpSpPr>
            <p:sp>
              <p:nvSpPr>
                <p:cNvPr id="34" name="Forma libre 3"/>
                <p:cNvSpPr/>
                <p:nvPr/>
              </p:nvSpPr>
              <p:spPr bwMode="auto">
                <a:xfrm>
                  <a:off x="5582452" y="2587385"/>
                  <a:ext cx="707938" cy="2785851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  <a:gd name="connsiteX0" fmla="*/ 583915 w 2262484"/>
                    <a:gd name="connsiteY0" fmla="*/ 0 h 7077075"/>
                    <a:gd name="connsiteX1" fmla="*/ 53690 w 2262484"/>
                    <a:gd name="connsiteY1" fmla="*/ 2990850 h 7077075"/>
                    <a:gd name="connsiteX2" fmla="*/ 2153952 w 2262484"/>
                    <a:gd name="connsiteY2" fmla="*/ 4448176 h 7077075"/>
                    <a:gd name="connsiteX3" fmla="*/ 2239677 w 2262484"/>
                    <a:gd name="connsiteY3" fmla="*/ 7077075 h 7077075"/>
                    <a:gd name="connsiteX0" fmla="*/ 733581 w 2247050"/>
                    <a:gd name="connsiteY0" fmla="*/ 0 h 7121525"/>
                    <a:gd name="connsiteX1" fmla="*/ 38256 w 2247050"/>
                    <a:gd name="connsiteY1" fmla="*/ 3035300 h 7121525"/>
                    <a:gd name="connsiteX2" fmla="*/ 2138518 w 2247050"/>
                    <a:gd name="connsiteY2" fmla="*/ 4492626 h 7121525"/>
                    <a:gd name="connsiteX3" fmla="*/ 2224243 w 2247050"/>
                    <a:gd name="connsiteY3" fmla="*/ 7121525 h 7121525"/>
                    <a:gd name="connsiteX0" fmla="*/ 441 w 1505751"/>
                    <a:gd name="connsiteY0" fmla="*/ 0 h 7121525"/>
                    <a:gd name="connsiteX1" fmla="*/ 486216 w 1505751"/>
                    <a:gd name="connsiteY1" fmla="*/ 2736850 h 7121525"/>
                    <a:gd name="connsiteX2" fmla="*/ 1405378 w 1505751"/>
                    <a:gd name="connsiteY2" fmla="*/ 4492626 h 7121525"/>
                    <a:gd name="connsiteX3" fmla="*/ 1491103 w 1505751"/>
                    <a:gd name="connsiteY3" fmla="*/ 7121525 h 7121525"/>
                    <a:gd name="connsiteX0" fmla="*/ 322 w 1499249"/>
                    <a:gd name="connsiteY0" fmla="*/ 0 h 7121525"/>
                    <a:gd name="connsiteX1" fmla="*/ 587697 w 1499249"/>
                    <a:gd name="connsiteY1" fmla="*/ 2673350 h 7121525"/>
                    <a:gd name="connsiteX2" fmla="*/ 1405259 w 1499249"/>
                    <a:gd name="connsiteY2" fmla="*/ 4492626 h 7121525"/>
                    <a:gd name="connsiteX3" fmla="*/ 1490984 w 1499249"/>
                    <a:gd name="connsiteY3" fmla="*/ 7121525 h 7121525"/>
                    <a:gd name="connsiteX0" fmla="*/ 620 w 1499547"/>
                    <a:gd name="connsiteY0" fmla="*/ 0 h 7121525"/>
                    <a:gd name="connsiteX1" fmla="*/ 587995 w 1499547"/>
                    <a:gd name="connsiteY1" fmla="*/ 2673350 h 7121525"/>
                    <a:gd name="connsiteX2" fmla="*/ 1405557 w 1499547"/>
                    <a:gd name="connsiteY2" fmla="*/ 4492626 h 7121525"/>
                    <a:gd name="connsiteX3" fmla="*/ 1491282 w 1499547"/>
                    <a:gd name="connsiteY3" fmla="*/ 7121525 h 7121525"/>
                    <a:gd name="connsiteX0" fmla="*/ 331 w 1533906"/>
                    <a:gd name="connsiteY0" fmla="*/ 0 h 7121525"/>
                    <a:gd name="connsiteX1" fmla="*/ 587706 w 1533906"/>
                    <a:gd name="connsiteY1" fmla="*/ 2673350 h 7121525"/>
                    <a:gd name="connsiteX2" fmla="*/ 1462418 w 1533906"/>
                    <a:gd name="connsiteY2" fmla="*/ 4492626 h 7121525"/>
                    <a:gd name="connsiteX3" fmla="*/ 1490993 w 1533906"/>
                    <a:gd name="connsiteY3" fmla="*/ 7121525 h 7121525"/>
                    <a:gd name="connsiteX0" fmla="*/ 325 w 1509371"/>
                    <a:gd name="connsiteY0" fmla="*/ 0 h 7121525"/>
                    <a:gd name="connsiteX1" fmla="*/ 587700 w 1509371"/>
                    <a:gd name="connsiteY1" fmla="*/ 2673350 h 7121525"/>
                    <a:gd name="connsiteX2" fmla="*/ 1424312 w 1509371"/>
                    <a:gd name="connsiteY2" fmla="*/ 4505326 h 7121525"/>
                    <a:gd name="connsiteX3" fmla="*/ 1490987 w 1509371"/>
                    <a:gd name="connsiteY3" fmla="*/ 7121525 h 7121525"/>
                    <a:gd name="connsiteX0" fmla="*/ 326 w 1517010"/>
                    <a:gd name="connsiteY0" fmla="*/ 0 h 7121525"/>
                    <a:gd name="connsiteX1" fmla="*/ 587701 w 1517010"/>
                    <a:gd name="connsiteY1" fmla="*/ 2673350 h 7121525"/>
                    <a:gd name="connsiteX2" fmla="*/ 1437013 w 1517010"/>
                    <a:gd name="connsiteY2" fmla="*/ 4505326 h 7121525"/>
                    <a:gd name="connsiteX3" fmla="*/ 1490988 w 1517010"/>
                    <a:gd name="connsiteY3" fmla="*/ 7121525 h 7121525"/>
                    <a:gd name="connsiteX0" fmla="*/ 460 w 1517144"/>
                    <a:gd name="connsiteY0" fmla="*/ 0 h 7121525"/>
                    <a:gd name="connsiteX1" fmla="*/ 587835 w 1517144"/>
                    <a:gd name="connsiteY1" fmla="*/ 2673350 h 7121525"/>
                    <a:gd name="connsiteX2" fmla="*/ 1437147 w 1517144"/>
                    <a:gd name="connsiteY2" fmla="*/ 4505326 h 7121525"/>
                    <a:gd name="connsiteX3" fmla="*/ 1491122 w 1517144"/>
                    <a:gd name="connsiteY3" fmla="*/ 7121525 h 7121525"/>
                    <a:gd name="connsiteX0" fmla="*/ 614 w 1522046"/>
                    <a:gd name="connsiteY0" fmla="*/ 0 h 7121525"/>
                    <a:gd name="connsiteX1" fmla="*/ 521314 w 1522046"/>
                    <a:gd name="connsiteY1" fmla="*/ 2673350 h 7121525"/>
                    <a:gd name="connsiteX2" fmla="*/ 1437301 w 1522046"/>
                    <a:gd name="connsiteY2" fmla="*/ 4505326 h 7121525"/>
                    <a:gd name="connsiteX3" fmla="*/ 1491276 w 1522046"/>
                    <a:gd name="connsiteY3" fmla="*/ 7121525 h 7121525"/>
                    <a:gd name="connsiteX0" fmla="*/ 2045 w 1523477"/>
                    <a:gd name="connsiteY0" fmla="*/ 0 h 7121525"/>
                    <a:gd name="connsiteX1" fmla="*/ 522745 w 1523477"/>
                    <a:gd name="connsiteY1" fmla="*/ 2673350 h 7121525"/>
                    <a:gd name="connsiteX2" fmla="*/ 1438732 w 1523477"/>
                    <a:gd name="connsiteY2" fmla="*/ 4505326 h 7121525"/>
                    <a:gd name="connsiteX3" fmla="*/ 1492707 w 1523477"/>
                    <a:gd name="connsiteY3" fmla="*/ 7121525 h 7121525"/>
                    <a:gd name="connsiteX0" fmla="*/ 393 w 1506811"/>
                    <a:gd name="connsiteY0" fmla="*/ 0 h 7121525"/>
                    <a:gd name="connsiteX1" fmla="*/ 521093 w 1506811"/>
                    <a:gd name="connsiteY1" fmla="*/ 2673350 h 7121525"/>
                    <a:gd name="connsiteX2" fmla="*/ 1411680 w 1506811"/>
                    <a:gd name="connsiteY2" fmla="*/ 4511676 h 7121525"/>
                    <a:gd name="connsiteX3" fmla="*/ 1491055 w 1506811"/>
                    <a:gd name="connsiteY3" fmla="*/ 7121525 h 7121525"/>
                    <a:gd name="connsiteX0" fmla="*/ 393 w 1509819"/>
                    <a:gd name="connsiteY0" fmla="*/ 0 h 6619875"/>
                    <a:gd name="connsiteX1" fmla="*/ 521093 w 1509819"/>
                    <a:gd name="connsiteY1" fmla="*/ 2673350 h 6619875"/>
                    <a:gd name="connsiteX2" fmla="*/ 1411680 w 1509819"/>
                    <a:gd name="connsiteY2" fmla="*/ 4511676 h 6619875"/>
                    <a:gd name="connsiteX3" fmla="*/ 1497405 w 1509819"/>
                    <a:gd name="connsiteY3" fmla="*/ 6619875 h 6619875"/>
                    <a:gd name="connsiteX0" fmla="*/ 393 w 1501319"/>
                    <a:gd name="connsiteY0" fmla="*/ 0 h 6594475"/>
                    <a:gd name="connsiteX1" fmla="*/ 521093 w 1501319"/>
                    <a:gd name="connsiteY1" fmla="*/ 2673350 h 6594475"/>
                    <a:gd name="connsiteX2" fmla="*/ 1411680 w 1501319"/>
                    <a:gd name="connsiteY2" fmla="*/ 4511676 h 6594475"/>
                    <a:gd name="connsiteX3" fmla="*/ 1478355 w 1501319"/>
                    <a:gd name="connsiteY3" fmla="*/ 6594475 h 6594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1319" h="6594475">
                      <a:moveTo>
                        <a:pt x="393" y="0"/>
                      </a:moveTo>
                      <a:cubicBezTo>
                        <a:pt x="-12307" y="534987"/>
                        <a:pt x="285879" y="1921404"/>
                        <a:pt x="521093" y="2673350"/>
                      </a:cubicBezTo>
                      <a:cubicBezTo>
                        <a:pt x="756307" y="3425296"/>
                        <a:pt x="1250020" y="3770314"/>
                        <a:pt x="1411680" y="4511676"/>
                      </a:cubicBezTo>
                      <a:cubicBezTo>
                        <a:pt x="1573340" y="5253039"/>
                        <a:pt x="1464067" y="6111875"/>
                        <a:pt x="1478355" y="6594475"/>
                      </a:cubicBezTo>
                    </a:path>
                  </a:pathLst>
                </a:custGeom>
                <a:noFill/>
                <a:ln w="419100">
                  <a:solidFill>
                    <a:schemeClr val="accent2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 dirty="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2" name="118 Elipse"/>
                <p:cNvSpPr>
                  <a:spLocks noChangeAspect="1"/>
                </p:cNvSpPr>
                <p:nvPr/>
              </p:nvSpPr>
              <p:spPr bwMode="auto">
                <a:xfrm flipH="1">
                  <a:off x="5315552" y="2116472"/>
                  <a:ext cx="547498" cy="54749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FontAwesome" panose="020B0604020202020204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6068175" y="2953579"/>
                <a:ext cx="1394584" cy="2646333"/>
                <a:chOff x="6068175" y="2953579"/>
                <a:chExt cx="1394584" cy="2646333"/>
              </a:xfrm>
            </p:grpSpPr>
            <p:sp>
              <p:nvSpPr>
                <p:cNvPr id="35" name="Forma libre 4"/>
                <p:cNvSpPr/>
                <p:nvPr/>
              </p:nvSpPr>
              <p:spPr bwMode="auto">
                <a:xfrm flipH="1">
                  <a:off x="6068175" y="3368304"/>
                  <a:ext cx="1085275" cy="2231608"/>
                </a:xfrm>
                <a:custGeom>
                  <a:avLst/>
                  <a:gdLst>
                    <a:gd name="connsiteX0" fmla="*/ 155651 w 2712817"/>
                    <a:gd name="connsiteY0" fmla="*/ 0 h 5295900"/>
                    <a:gd name="connsiteX1" fmla="*/ 231851 w 2712817"/>
                    <a:gd name="connsiteY1" fmla="*/ 1390650 h 5295900"/>
                    <a:gd name="connsiteX2" fmla="*/ 2365451 w 2712817"/>
                    <a:gd name="connsiteY2" fmla="*/ 2724150 h 5295900"/>
                    <a:gd name="connsiteX3" fmla="*/ 2708351 w 2712817"/>
                    <a:gd name="connsiteY3" fmla="*/ 5295900 h 5295900"/>
                    <a:gd name="connsiteX4" fmla="*/ 2708351 w 2712817"/>
                    <a:gd name="connsiteY4" fmla="*/ 5295900 h 5295900"/>
                    <a:gd name="connsiteX0" fmla="*/ 111648 w 2773589"/>
                    <a:gd name="connsiteY0" fmla="*/ 0 h 5343525"/>
                    <a:gd name="connsiteX1" fmla="*/ 292623 w 2773589"/>
                    <a:gd name="connsiteY1" fmla="*/ 1438275 h 5343525"/>
                    <a:gd name="connsiteX2" fmla="*/ 2426223 w 2773589"/>
                    <a:gd name="connsiteY2" fmla="*/ 2771775 h 5343525"/>
                    <a:gd name="connsiteX3" fmla="*/ 2769123 w 2773589"/>
                    <a:gd name="connsiteY3" fmla="*/ 5343525 h 5343525"/>
                    <a:gd name="connsiteX4" fmla="*/ 2769123 w 2773589"/>
                    <a:gd name="connsiteY4" fmla="*/ 5343525 h 5343525"/>
                    <a:gd name="connsiteX0" fmla="*/ 58965 w 2720906"/>
                    <a:gd name="connsiteY0" fmla="*/ 0 h 5343525"/>
                    <a:gd name="connsiteX1" fmla="*/ 239940 w 2720906"/>
                    <a:gd name="connsiteY1" fmla="*/ 1438275 h 5343525"/>
                    <a:gd name="connsiteX2" fmla="*/ 2373540 w 2720906"/>
                    <a:gd name="connsiteY2" fmla="*/ 2771775 h 5343525"/>
                    <a:gd name="connsiteX3" fmla="*/ 2716440 w 2720906"/>
                    <a:gd name="connsiteY3" fmla="*/ 5343525 h 5343525"/>
                    <a:gd name="connsiteX4" fmla="*/ 2716440 w 2720906"/>
                    <a:gd name="connsiteY4" fmla="*/ 5343525 h 5343525"/>
                    <a:gd name="connsiteX0" fmla="*/ 1798 w 2659857"/>
                    <a:gd name="connsiteY0" fmla="*/ 0 h 5343525"/>
                    <a:gd name="connsiteX1" fmla="*/ 420898 w 2659857"/>
                    <a:gd name="connsiteY1" fmla="*/ 1752600 h 5343525"/>
                    <a:gd name="connsiteX2" fmla="*/ 2316373 w 2659857"/>
                    <a:gd name="connsiteY2" fmla="*/ 2771775 h 5343525"/>
                    <a:gd name="connsiteX3" fmla="*/ 2659273 w 2659857"/>
                    <a:gd name="connsiteY3" fmla="*/ 5343525 h 5343525"/>
                    <a:gd name="connsiteX4" fmla="*/ 2659273 w 2659857"/>
                    <a:gd name="connsiteY4" fmla="*/ 5343525 h 5343525"/>
                    <a:gd name="connsiteX0" fmla="*/ 1310 w 2659158"/>
                    <a:gd name="connsiteY0" fmla="*/ 0 h 5343525"/>
                    <a:gd name="connsiteX1" fmla="*/ 448985 w 2659158"/>
                    <a:gd name="connsiteY1" fmla="*/ 1695450 h 5343525"/>
                    <a:gd name="connsiteX2" fmla="*/ 2315885 w 2659158"/>
                    <a:gd name="connsiteY2" fmla="*/ 2771775 h 5343525"/>
                    <a:gd name="connsiteX3" fmla="*/ 2658785 w 2659158"/>
                    <a:gd name="connsiteY3" fmla="*/ 5343525 h 5343525"/>
                    <a:gd name="connsiteX4" fmla="*/ 2658785 w 2659158"/>
                    <a:gd name="connsiteY4" fmla="*/ 5343525 h 5343525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4" fmla="*/ 2659252 w 2701681"/>
                    <a:gd name="connsiteY4" fmla="*/ 5343525 h 5343525"/>
                    <a:gd name="connsiteX0" fmla="*/ 1777 w 2701681"/>
                    <a:gd name="connsiteY0" fmla="*/ 0 h 5638800"/>
                    <a:gd name="connsiteX1" fmla="*/ 449452 w 2701681"/>
                    <a:gd name="connsiteY1" fmla="*/ 1695450 h 5638800"/>
                    <a:gd name="connsiteX2" fmla="*/ 2487802 w 2701681"/>
                    <a:gd name="connsiteY2" fmla="*/ 2914650 h 5638800"/>
                    <a:gd name="connsiteX3" fmla="*/ 2659252 w 2701681"/>
                    <a:gd name="connsiteY3" fmla="*/ 5343525 h 5638800"/>
                    <a:gd name="connsiteX4" fmla="*/ 2659252 w 2701681"/>
                    <a:gd name="connsiteY4" fmla="*/ 5638800 h 5638800"/>
                    <a:gd name="connsiteX0" fmla="*/ 1777 w 2701681"/>
                    <a:gd name="connsiteY0" fmla="*/ 0 h 5343525"/>
                    <a:gd name="connsiteX1" fmla="*/ 449452 w 2701681"/>
                    <a:gd name="connsiteY1" fmla="*/ 1695450 h 5343525"/>
                    <a:gd name="connsiteX2" fmla="*/ 2487802 w 2701681"/>
                    <a:gd name="connsiteY2" fmla="*/ 2914650 h 5343525"/>
                    <a:gd name="connsiteX3" fmla="*/ 2659252 w 2701681"/>
                    <a:gd name="connsiteY3" fmla="*/ 5343525 h 5343525"/>
                    <a:gd name="connsiteX0" fmla="*/ 1777 w 2685452"/>
                    <a:gd name="connsiteY0" fmla="*/ 0 h 5686425"/>
                    <a:gd name="connsiteX1" fmla="*/ 449452 w 2685452"/>
                    <a:gd name="connsiteY1" fmla="*/ 1695450 h 5686425"/>
                    <a:gd name="connsiteX2" fmla="*/ 2487802 w 2685452"/>
                    <a:gd name="connsiteY2" fmla="*/ 2914650 h 5686425"/>
                    <a:gd name="connsiteX3" fmla="*/ 2625914 w 2685452"/>
                    <a:gd name="connsiteY3" fmla="*/ 5686425 h 5686425"/>
                    <a:gd name="connsiteX0" fmla="*/ 1919 w 2709785"/>
                    <a:gd name="connsiteY0" fmla="*/ 0 h 5686425"/>
                    <a:gd name="connsiteX1" fmla="*/ 449594 w 2709785"/>
                    <a:gd name="connsiteY1" fmla="*/ 1695450 h 5686425"/>
                    <a:gd name="connsiteX2" fmla="*/ 2526044 w 2709785"/>
                    <a:gd name="connsiteY2" fmla="*/ 2771775 h 5686425"/>
                    <a:gd name="connsiteX3" fmla="*/ 2626056 w 2709785"/>
                    <a:gd name="connsiteY3" fmla="*/ 5686425 h 5686425"/>
                    <a:gd name="connsiteX0" fmla="*/ 1919 w 2646871"/>
                    <a:gd name="connsiteY0" fmla="*/ 0 h 5686425"/>
                    <a:gd name="connsiteX1" fmla="*/ 449594 w 2646871"/>
                    <a:gd name="connsiteY1" fmla="*/ 1695450 h 5686425"/>
                    <a:gd name="connsiteX2" fmla="*/ 2526044 w 2646871"/>
                    <a:gd name="connsiteY2" fmla="*/ 2771775 h 5686425"/>
                    <a:gd name="connsiteX3" fmla="*/ 2626056 w 2646871"/>
                    <a:gd name="connsiteY3" fmla="*/ 5686425 h 5686425"/>
                    <a:gd name="connsiteX0" fmla="*/ 1697 w 2625834"/>
                    <a:gd name="connsiteY0" fmla="*/ 0 h 5686425"/>
                    <a:gd name="connsiteX1" fmla="*/ 449372 w 2625834"/>
                    <a:gd name="connsiteY1" fmla="*/ 1695450 h 5686425"/>
                    <a:gd name="connsiteX2" fmla="*/ 2463909 w 2625834"/>
                    <a:gd name="connsiteY2" fmla="*/ 2867025 h 5686425"/>
                    <a:gd name="connsiteX3" fmla="*/ 2625834 w 2625834"/>
                    <a:gd name="connsiteY3" fmla="*/ 5686425 h 5686425"/>
                    <a:gd name="connsiteX0" fmla="*/ 1540 w 2625677"/>
                    <a:gd name="connsiteY0" fmla="*/ 0 h 5686425"/>
                    <a:gd name="connsiteX1" fmla="*/ 449215 w 2625677"/>
                    <a:gd name="connsiteY1" fmla="*/ 1695450 h 5686425"/>
                    <a:gd name="connsiteX2" fmla="*/ 2411365 w 2625677"/>
                    <a:gd name="connsiteY2" fmla="*/ 3033713 h 5686425"/>
                    <a:gd name="connsiteX3" fmla="*/ 2625677 w 2625677"/>
                    <a:gd name="connsiteY3" fmla="*/ 5686425 h 5686425"/>
                    <a:gd name="connsiteX0" fmla="*/ 1811 w 2631698"/>
                    <a:gd name="connsiteY0" fmla="*/ 0 h 5686425"/>
                    <a:gd name="connsiteX1" fmla="*/ 449486 w 2631698"/>
                    <a:gd name="connsiteY1" fmla="*/ 1695450 h 5686425"/>
                    <a:gd name="connsiteX2" fmla="*/ 2497361 w 2631698"/>
                    <a:gd name="connsiteY2" fmla="*/ 3043238 h 5686425"/>
                    <a:gd name="connsiteX3" fmla="*/ 2625948 w 2631698"/>
                    <a:gd name="connsiteY3" fmla="*/ 5686425 h 5686425"/>
                    <a:gd name="connsiteX0" fmla="*/ 2018 w 2661487"/>
                    <a:gd name="connsiteY0" fmla="*/ 0 h 5686425"/>
                    <a:gd name="connsiteX1" fmla="*/ 449693 w 2661487"/>
                    <a:gd name="connsiteY1" fmla="*/ 1695450 h 5686425"/>
                    <a:gd name="connsiteX2" fmla="*/ 2549955 w 2661487"/>
                    <a:gd name="connsiteY2" fmla="*/ 3152776 h 5686425"/>
                    <a:gd name="connsiteX3" fmla="*/ 2626155 w 2661487"/>
                    <a:gd name="connsiteY3" fmla="*/ 5686425 h 5686425"/>
                    <a:gd name="connsiteX0" fmla="*/ 2018 w 2665779"/>
                    <a:gd name="connsiteY0" fmla="*/ 0 h 5686425"/>
                    <a:gd name="connsiteX1" fmla="*/ 449693 w 2665779"/>
                    <a:gd name="connsiteY1" fmla="*/ 1695450 h 5686425"/>
                    <a:gd name="connsiteX2" fmla="*/ 2549955 w 2665779"/>
                    <a:gd name="connsiteY2" fmla="*/ 3152776 h 5686425"/>
                    <a:gd name="connsiteX3" fmla="*/ 2626155 w 2665779"/>
                    <a:gd name="connsiteY3" fmla="*/ 5686425 h 5686425"/>
                    <a:gd name="connsiteX0" fmla="*/ 2018 w 2733545"/>
                    <a:gd name="connsiteY0" fmla="*/ 0 h 5781675"/>
                    <a:gd name="connsiteX1" fmla="*/ 449693 w 2733545"/>
                    <a:gd name="connsiteY1" fmla="*/ 1695450 h 5781675"/>
                    <a:gd name="connsiteX2" fmla="*/ 2549955 w 2733545"/>
                    <a:gd name="connsiteY2" fmla="*/ 3152776 h 5781675"/>
                    <a:gd name="connsiteX3" fmla="*/ 2635680 w 2733545"/>
                    <a:gd name="connsiteY3" fmla="*/ 5781675 h 5781675"/>
                    <a:gd name="connsiteX0" fmla="*/ 2018 w 2638741"/>
                    <a:gd name="connsiteY0" fmla="*/ 0 h 5781675"/>
                    <a:gd name="connsiteX1" fmla="*/ 449693 w 2638741"/>
                    <a:gd name="connsiteY1" fmla="*/ 1695450 h 5781675"/>
                    <a:gd name="connsiteX2" fmla="*/ 2549955 w 2638741"/>
                    <a:gd name="connsiteY2" fmla="*/ 3152776 h 5781675"/>
                    <a:gd name="connsiteX3" fmla="*/ 2635680 w 2638741"/>
                    <a:gd name="connsiteY3" fmla="*/ 5781675 h 5781675"/>
                    <a:gd name="connsiteX0" fmla="*/ 2018 w 2658487"/>
                    <a:gd name="connsiteY0" fmla="*/ 0 h 5781675"/>
                    <a:gd name="connsiteX1" fmla="*/ 449693 w 2658487"/>
                    <a:gd name="connsiteY1" fmla="*/ 1695450 h 5781675"/>
                    <a:gd name="connsiteX2" fmla="*/ 2549955 w 2658487"/>
                    <a:gd name="connsiteY2" fmla="*/ 3152776 h 5781675"/>
                    <a:gd name="connsiteX3" fmla="*/ 2635680 w 2658487"/>
                    <a:gd name="connsiteY3" fmla="*/ 5781675 h 5781675"/>
                    <a:gd name="connsiteX0" fmla="*/ 2018 w 2635680"/>
                    <a:gd name="connsiteY0" fmla="*/ 0 h 5781675"/>
                    <a:gd name="connsiteX1" fmla="*/ 449693 w 2635680"/>
                    <a:gd name="connsiteY1" fmla="*/ 1695450 h 5781675"/>
                    <a:gd name="connsiteX2" fmla="*/ 2549955 w 2635680"/>
                    <a:gd name="connsiteY2" fmla="*/ 3152776 h 5781675"/>
                    <a:gd name="connsiteX3" fmla="*/ 2635680 w 2635680"/>
                    <a:gd name="connsiteY3" fmla="*/ 5781675 h 5781675"/>
                    <a:gd name="connsiteX0" fmla="*/ 2018 w 2635680"/>
                    <a:gd name="connsiteY0" fmla="*/ 0 h 5781675"/>
                    <a:gd name="connsiteX1" fmla="*/ 449693 w 2635680"/>
                    <a:gd name="connsiteY1" fmla="*/ 1695450 h 5781675"/>
                    <a:gd name="connsiteX2" fmla="*/ 2549955 w 2635680"/>
                    <a:gd name="connsiteY2" fmla="*/ 3152776 h 5781675"/>
                    <a:gd name="connsiteX3" fmla="*/ 2635680 w 2635680"/>
                    <a:gd name="connsiteY3" fmla="*/ 5781675 h 5781675"/>
                    <a:gd name="connsiteX0" fmla="*/ 2018 w 2643509"/>
                    <a:gd name="connsiteY0" fmla="*/ 0 h 5781675"/>
                    <a:gd name="connsiteX1" fmla="*/ 449693 w 2643509"/>
                    <a:gd name="connsiteY1" fmla="*/ 1695450 h 5781675"/>
                    <a:gd name="connsiteX2" fmla="*/ 2549955 w 2643509"/>
                    <a:gd name="connsiteY2" fmla="*/ 3152776 h 5781675"/>
                    <a:gd name="connsiteX3" fmla="*/ 2635680 w 2643509"/>
                    <a:gd name="connsiteY3" fmla="*/ 5781675 h 5781675"/>
                    <a:gd name="connsiteX0" fmla="*/ 1795 w 2636029"/>
                    <a:gd name="connsiteY0" fmla="*/ 0 h 5781675"/>
                    <a:gd name="connsiteX1" fmla="*/ 449470 w 2636029"/>
                    <a:gd name="connsiteY1" fmla="*/ 1695450 h 5781675"/>
                    <a:gd name="connsiteX2" fmla="*/ 2492582 w 2636029"/>
                    <a:gd name="connsiteY2" fmla="*/ 3159126 h 5781675"/>
                    <a:gd name="connsiteX3" fmla="*/ 2635457 w 2636029"/>
                    <a:gd name="connsiteY3" fmla="*/ 5781675 h 5781675"/>
                    <a:gd name="connsiteX0" fmla="*/ 1964 w 2640019"/>
                    <a:gd name="connsiteY0" fmla="*/ 0 h 5781675"/>
                    <a:gd name="connsiteX1" fmla="*/ 449639 w 2640019"/>
                    <a:gd name="connsiteY1" fmla="*/ 1695450 h 5781675"/>
                    <a:gd name="connsiteX2" fmla="*/ 2537201 w 2640019"/>
                    <a:gd name="connsiteY2" fmla="*/ 3165476 h 5781675"/>
                    <a:gd name="connsiteX3" fmla="*/ 2635626 w 2640019"/>
                    <a:gd name="connsiteY3" fmla="*/ 5781675 h 5781675"/>
                    <a:gd name="connsiteX0" fmla="*/ 1865 w 2636707"/>
                    <a:gd name="connsiteY0" fmla="*/ 0 h 5781675"/>
                    <a:gd name="connsiteX1" fmla="*/ 449540 w 2636707"/>
                    <a:gd name="connsiteY1" fmla="*/ 1695450 h 5781675"/>
                    <a:gd name="connsiteX2" fmla="*/ 2511702 w 2636707"/>
                    <a:gd name="connsiteY2" fmla="*/ 3146426 h 5781675"/>
                    <a:gd name="connsiteX3" fmla="*/ 2635527 w 2636707"/>
                    <a:gd name="connsiteY3" fmla="*/ 5781675 h 5781675"/>
                    <a:gd name="connsiteX0" fmla="*/ 1865 w 2635815"/>
                    <a:gd name="connsiteY0" fmla="*/ 0 h 5781675"/>
                    <a:gd name="connsiteX1" fmla="*/ 449540 w 2635815"/>
                    <a:gd name="connsiteY1" fmla="*/ 1695450 h 5781675"/>
                    <a:gd name="connsiteX2" fmla="*/ 2511702 w 2635815"/>
                    <a:gd name="connsiteY2" fmla="*/ 3146426 h 5781675"/>
                    <a:gd name="connsiteX3" fmla="*/ 2635527 w 2635815"/>
                    <a:gd name="connsiteY3" fmla="*/ 5781675 h 5781675"/>
                    <a:gd name="connsiteX0" fmla="*/ 312 w 3034312"/>
                    <a:gd name="connsiteY0" fmla="*/ 0 h 6016625"/>
                    <a:gd name="connsiteX1" fmla="*/ 848037 w 3034312"/>
                    <a:gd name="connsiteY1" fmla="*/ 1930400 h 6016625"/>
                    <a:gd name="connsiteX2" fmla="*/ 2910199 w 3034312"/>
                    <a:gd name="connsiteY2" fmla="*/ 3381376 h 6016625"/>
                    <a:gd name="connsiteX3" fmla="*/ 3034024 w 3034312"/>
                    <a:gd name="connsiteY3" fmla="*/ 6016625 h 6016625"/>
                    <a:gd name="connsiteX0" fmla="*/ 312 w 3094391"/>
                    <a:gd name="connsiteY0" fmla="*/ 0 h 6002337"/>
                    <a:gd name="connsiteX1" fmla="*/ 848037 w 3094391"/>
                    <a:gd name="connsiteY1" fmla="*/ 1930400 h 6002337"/>
                    <a:gd name="connsiteX2" fmla="*/ 2910199 w 3094391"/>
                    <a:gd name="connsiteY2" fmla="*/ 3381376 h 6002337"/>
                    <a:gd name="connsiteX3" fmla="*/ 2991162 w 3094391"/>
                    <a:gd name="connsiteY3" fmla="*/ 6002337 h 6002337"/>
                    <a:gd name="connsiteX0" fmla="*/ 312 w 3037643"/>
                    <a:gd name="connsiteY0" fmla="*/ 0 h 6002337"/>
                    <a:gd name="connsiteX1" fmla="*/ 848037 w 3037643"/>
                    <a:gd name="connsiteY1" fmla="*/ 1930400 h 6002337"/>
                    <a:gd name="connsiteX2" fmla="*/ 2910199 w 3037643"/>
                    <a:gd name="connsiteY2" fmla="*/ 3381376 h 6002337"/>
                    <a:gd name="connsiteX3" fmla="*/ 2991162 w 3037643"/>
                    <a:gd name="connsiteY3" fmla="*/ 6002337 h 6002337"/>
                    <a:gd name="connsiteX0" fmla="*/ 312 w 2999041"/>
                    <a:gd name="connsiteY0" fmla="*/ 0 h 6002337"/>
                    <a:gd name="connsiteX1" fmla="*/ 848037 w 2999041"/>
                    <a:gd name="connsiteY1" fmla="*/ 1930400 h 6002337"/>
                    <a:gd name="connsiteX2" fmla="*/ 2910199 w 2999041"/>
                    <a:gd name="connsiteY2" fmla="*/ 3381376 h 6002337"/>
                    <a:gd name="connsiteX3" fmla="*/ 2991162 w 2999041"/>
                    <a:gd name="connsiteY3" fmla="*/ 6002337 h 6002337"/>
                    <a:gd name="connsiteX0" fmla="*/ 312 w 2993291"/>
                    <a:gd name="connsiteY0" fmla="*/ 0 h 6002337"/>
                    <a:gd name="connsiteX1" fmla="*/ 848037 w 2993291"/>
                    <a:gd name="connsiteY1" fmla="*/ 1930400 h 6002337"/>
                    <a:gd name="connsiteX2" fmla="*/ 2910199 w 2993291"/>
                    <a:gd name="connsiteY2" fmla="*/ 3381376 h 6002337"/>
                    <a:gd name="connsiteX3" fmla="*/ 2991162 w 2993291"/>
                    <a:gd name="connsiteY3" fmla="*/ 6002337 h 6002337"/>
                    <a:gd name="connsiteX0" fmla="*/ 312 w 2992180"/>
                    <a:gd name="connsiteY0" fmla="*/ 0 h 6002337"/>
                    <a:gd name="connsiteX1" fmla="*/ 848037 w 2992180"/>
                    <a:gd name="connsiteY1" fmla="*/ 1930400 h 6002337"/>
                    <a:gd name="connsiteX2" fmla="*/ 2910199 w 2992180"/>
                    <a:gd name="connsiteY2" fmla="*/ 3381376 h 6002337"/>
                    <a:gd name="connsiteX3" fmla="*/ 2991162 w 2992180"/>
                    <a:gd name="connsiteY3" fmla="*/ 6002337 h 6002337"/>
                    <a:gd name="connsiteX0" fmla="*/ 312 w 3092414"/>
                    <a:gd name="connsiteY0" fmla="*/ 0 h 6026150"/>
                    <a:gd name="connsiteX1" fmla="*/ 848037 w 3092414"/>
                    <a:gd name="connsiteY1" fmla="*/ 1930400 h 6026150"/>
                    <a:gd name="connsiteX2" fmla="*/ 2910199 w 3092414"/>
                    <a:gd name="connsiteY2" fmla="*/ 3381376 h 6026150"/>
                    <a:gd name="connsiteX3" fmla="*/ 2986399 w 3092414"/>
                    <a:gd name="connsiteY3" fmla="*/ 6026150 h 6026150"/>
                    <a:gd name="connsiteX0" fmla="*/ 312 w 2997148"/>
                    <a:gd name="connsiteY0" fmla="*/ 0 h 6026150"/>
                    <a:gd name="connsiteX1" fmla="*/ 848037 w 2997148"/>
                    <a:gd name="connsiteY1" fmla="*/ 1930400 h 6026150"/>
                    <a:gd name="connsiteX2" fmla="*/ 2910199 w 2997148"/>
                    <a:gd name="connsiteY2" fmla="*/ 3381376 h 6026150"/>
                    <a:gd name="connsiteX3" fmla="*/ 2986399 w 2997148"/>
                    <a:gd name="connsiteY3" fmla="*/ 6026150 h 6026150"/>
                    <a:gd name="connsiteX0" fmla="*/ 312 w 2989119"/>
                    <a:gd name="connsiteY0" fmla="*/ 0 h 6026150"/>
                    <a:gd name="connsiteX1" fmla="*/ 848037 w 2989119"/>
                    <a:gd name="connsiteY1" fmla="*/ 1930400 h 6026150"/>
                    <a:gd name="connsiteX2" fmla="*/ 2910199 w 2989119"/>
                    <a:gd name="connsiteY2" fmla="*/ 3381376 h 6026150"/>
                    <a:gd name="connsiteX3" fmla="*/ 2986399 w 2989119"/>
                    <a:gd name="connsiteY3" fmla="*/ 6026150 h 6026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9119" h="6026150">
                      <a:moveTo>
                        <a:pt x="312" y="0"/>
                      </a:moveTo>
                      <a:cubicBezTo>
                        <a:pt x="-12388" y="534987"/>
                        <a:pt x="363056" y="1366837"/>
                        <a:pt x="848037" y="1930400"/>
                      </a:cubicBezTo>
                      <a:cubicBezTo>
                        <a:pt x="1333018" y="2493963"/>
                        <a:pt x="2820505" y="2341564"/>
                        <a:pt x="2910199" y="3381376"/>
                      </a:cubicBezTo>
                      <a:cubicBezTo>
                        <a:pt x="2999893" y="4421188"/>
                        <a:pt x="2991161" y="5530850"/>
                        <a:pt x="2986399" y="6026150"/>
                      </a:cubicBezTo>
                    </a:path>
                  </a:pathLst>
                </a:custGeom>
                <a:noFill/>
                <a:ln w="419100">
                  <a:solidFill>
                    <a:schemeClr val="accent4"/>
                  </a:solidFill>
                </a:ln>
                <a:effectLst>
                  <a:outerShdw blurRad="241300" dist="38100" dir="10800000" algn="r" rotWithShape="0">
                    <a:prstClr val="black">
                      <a:alpha val="59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43" name="119 Elipse"/>
                <p:cNvSpPr>
                  <a:spLocks noChangeAspect="1"/>
                </p:cNvSpPr>
                <p:nvPr/>
              </p:nvSpPr>
              <p:spPr bwMode="auto">
                <a:xfrm flipH="1">
                  <a:off x="6915261" y="2953579"/>
                  <a:ext cx="547498" cy="5474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241300" dist="38100" dir="10800000" algn="ctr" rotWithShape="0">
                    <a:srgbClr val="000000">
                      <a:alpha val="59000"/>
                    </a:srgbClr>
                  </a:outerShdw>
                </a:effectLst>
              </p:spPr>
              <p:txBody>
                <a:bodyPr lIns="0" tIns="0" rIns="0" bIns="0" rtlCol="0" anchor="ctr"/>
                <a:lstStyle/>
                <a:p>
                  <a:pPr algn="ctr"/>
                  <a:endParaRPr lang="es-SV" sz="16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FontAwesome" panose="020B0604020202020204" charset="0"/>
                  </a:endParaRPr>
                </a:p>
              </p:txBody>
            </p:sp>
          </p:grpSp>
          <p:grpSp>
            <p:nvGrpSpPr>
              <p:cNvPr id="37" name="Grupo 13"/>
              <p:cNvGrpSpPr/>
              <p:nvPr/>
            </p:nvGrpSpPr>
            <p:grpSpPr>
              <a:xfrm>
                <a:off x="5673551" y="5317958"/>
                <a:ext cx="734607" cy="683279"/>
                <a:chOff x="12267564" y="10638498"/>
                <a:chExt cx="1517651" cy="1411614"/>
              </a:xfrm>
              <a:effectLst/>
            </p:grpSpPr>
            <p:sp>
              <p:nvSpPr>
                <p:cNvPr id="38" name="Forma libre 11"/>
                <p:cNvSpPr/>
                <p:nvPr/>
              </p:nvSpPr>
              <p:spPr bwMode="auto">
                <a:xfrm rot="10800000">
                  <a:off x="12267564" y="10638498"/>
                  <a:ext cx="1517651" cy="775668"/>
                </a:xfrm>
                <a:custGeom>
                  <a:avLst/>
                  <a:gdLst>
                    <a:gd name="connsiteX0" fmla="*/ 1517651 w 1517651"/>
                    <a:gd name="connsiteY0" fmla="*/ 775668 h 775668"/>
                    <a:gd name="connsiteX1" fmla="*/ 0 w 1517651"/>
                    <a:gd name="connsiteY1" fmla="*/ 775668 h 775668"/>
                    <a:gd name="connsiteX2" fmla="*/ 0 w 1517651"/>
                    <a:gd name="connsiteY2" fmla="*/ 731585 h 775668"/>
                    <a:gd name="connsiteX3" fmla="*/ 3355 w 1517651"/>
                    <a:gd name="connsiteY3" fmla="*/ 731585 h 775668"/>
                    <a:gd name="connsiteX4" fmla="*/ 392352 w 1517651"/>
                    <a:gd name="connsiteY4" fmla="*/ 0 h 775668"/>
                    <a:gd name="connsiteX5" fmla="*/ 1118890 w 1517651"/>
                    <a:gd name="connsiteY5" fmla="*/ 0 h 775668"/>
                    <a:gd name="connsiteX6" fmla="*/ 1507886 w 1517651"/>
                    <a:gd name="connsiteY6" fmla="*/ 731585 h 775668"/>
                    <a:gd name="connsiteX7" fmla="*/ 1517651 w 1517651"/>
                    <a:gd name="connsiteY7" fmla="*/ 731585 h 775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17651" h="775668">
                      <a:moveTo>
                        <a:pt x="1517651" y="775668"/>
                      </a:moveTo>
                      <a:lnTo>
                        <a:pt x="0" y="775668"/>
                      </a:lnTo>
                      <a:lnTo>
                        <a:pt x="0" y="731585"/>
                      </a:lnTo>
                      <a:lnTo>
                        <a:pt x="3355" y="731585"/>
                      </a:lnTo>
                      <a:lnTo>
                        <a:pt x="392352" y="0"/>
                      </a:lnTo>
                      <a:lnTo>
                        <a:pt x="1118890" y="0"/>
                      </a:lnTo>
                      <a:lnTo>
                        <a:pt x="1507886" y="731585"/>
                      </a:lnTo>
                      <a:lnTo>
                        <a:pt x="1517651" y="731585"/>
                      </a:lnTo>
                      <a:close/>
                    </a:path>
                  </a:pathLst>
                </a:custGeom>
                <a:solidFill>
                  <a:srgbClr val="E2C4AC"/>
                </a:solidFill>
                <a:ln>
                  <a:noFill/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39" name="Triángulo isósceles 7"/>
                <p:cNvSpPr/>
                <p:nvPr/>
              </p:nvSpPr>
              <p:spPr bwMode="auto">
                <a:xfrm rot="10800000">
                  <a:off x="12667846" y="11417637"/>
                  <a:ext cx="723351" cy="632475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lIns="0" tIns="0" rIns="0" bIns="0" rtlCol="0" anchor="ctr"/>
                <a:lstStyle/>
                <a:p>
                  <a:pPr algn="ctr"/>
                  <a:endParaRPr lang="es-ES" sz="1600"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</p:grpSp>
        <p:pic>
          <p:nvPicPr>
            <p:cNvPr id="31" name="图形 30" descr="DJ">
              <a:extLst>
                <a:ext uri="{FF2B5EF4-FFF2-40B4-BE49-F238E27FC236}">
                  <a16:creationId xmlns:a16="http://schemas.microsoft.com/office/drawing/2014/main" id="{A9755ED7-0BAB-81C1-83AF-F561731E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195" y="2345256"/>
              <a:ext cx="432053" cy="432053"/>
            </a:xfrm>
            <a:prstGeom prst="rect">
              <a:avLst/>
            </a:prstGeom>
          </p:spPr>
        </p:pic>
        <p:pic>
          <p:nvPicPr>
            <p:cNvPr id="47" name="图形 46" descr="音符">
              <a:extLst>
                <a:ext uri="{FF2B5EF4-FFF2-40B4-BE49-F238E27FC236}">
                  <a16:creationId xmlns:a16="http://schemas.microsoft.com/office/drawing/2014/main" id="{D318BBC0-9EE1-85BA-24D8-3C4E2BA0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68949" y="1176191"/>
              <a:ext cx="500065" cy="500065"/>
            </a:xfrm>
            <a:prstGeom prst="rect">
              <a:avLst/>
            </a:prstGeom>
          </p:spPr>
        </p:pic>
        <p:pic>
          <p:nvPicPr>
            <p:cNvPr id="49" name="图形 48" descr="指挥">
              <a:extLst>
                <a:ext uri="{FF2B5EF4-FFF2-40B4-BE49-F238E27FC236}">
                  <a16:creationId xmlns:a16="http://schemas.microsoft.com/office/drawing/2014/main" id="{5DDCDC2F-0344-15A5-7EE3-E2C444C4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79426" y="1209112"/>
              <a:ext cx="457439" cy="457439"/>
            </a:xfrm>
            <a:prstGeom prst="rect">
              <a:avLst/>
            </a:prstGeom>
          </p:spPr>
        </p:pic>
        <p:pic>
          <p:nvPicPr>
            <p:cNvPr id="51" name="图形 50" descr="钢琴键">
              <a:extLst>
                <a:ext uri="{FF2B5EF4-FFF2-40B4-BE49-F238E27FC236}">
                  <a16:creationId xmlns:a16="http://schemas.microsoft.com/office/drawing/2014/main" id="{F9AF1439-8323-1CB7-3223-E8B373CE0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85031" y="2334205"/>
              <a:ext cx="454154" cy="454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0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9">
            <a:extLst>
              <a:ext uri="{FF2B5EF4-FFF2-40B4-BE49-F238E27FC236}">
                <a16:creationId xmlns:a16="http://schemas.microsoft.com/office/drawing/2014/main" id="{FC8920CB-B1AE-2A3E-D026-8BFE72798147}"/>
              </a:ext>
            </a:extLst>
          </p:cNvPr>
          <p:cNvSpPr txBox="1"/>
          <p:nvPr/>
        </p:nvSpPr>
        <p:spPr>
          <a:xfrm>
            <a:off x="2085435" y="2301586"/>
            <a:ext cx="950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“</a:t>
            </a:r>
            <a:r>
              <a:rPr lang="en-US" altLang="zh-CN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AI </a:t>
            </a: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创作会是华语乐坛的新出路吗”词条下的全部博文</a:t>
            </a:r>
            <a:endParaRPr lang="id-ID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7D560461-AF76-4A50-B1B7-5B3065EDB29F}"/>
              </a:ext>
            </a:extLst>
          </p:cNvPr>
          <p:cNvSpPr txBox="1"/>
          <p:nvPr/>
        </p:nvSpPr>
        <p:spPr>
          <a:xfrm>
            <a:off x="2288985" y="4086112"/>
            <a:ext cx="9370712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rPr>
              <a:t>通过指定话题在</a:t>
            </a:r>
            <a:r>
              <a:rPr lang="zh-CN" altLang="zh-CN" sz="2400" dirty="0">
                <a:solidFill>
                  <a:schemeClr val="bg1"/>
                </a:solidFill>
                <a:ea typeface="思源黑体 CN Heavy" panose="020B0A00000000000000"/>
              </a:rPr>
              <a:t>网页版微博下的</a:t>
            </a:r>
            <a:r>
              <a:rPr lang="en-US" altLang="zh-CN" sz="2400" dirty="0">
                <a:solidFill>
                  <a:schemeClr val="bg1"/>
                </a:solidFill>
                <a:ea typeface="思源黑体 CN Heavy" panose="020B0A0000000000000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a typeface="思源黑体 CN Heavy" panose="020B0A00000000000000"/>
              </a:rPr>
              <a:t>url</a:t>
            </a:r>
            <a:r>
              <a:rPr lang="en-US" altLang="zh-CN" sz="2800" dirty="0">
                <a:solidFill>
                  <a:schemeClr val="bg1"/>
                </a:solidFill>
                <a:ea typeface="思源黑体 CN Heavy" panose="020B0A00000000000000"/>
              </a:rPr>
              <a:t> </a:t>
            </a:r>
            <a:r>
              <a:rPr lang="zh-CN" altLang="zh-CN" sz="2400" dirty="0">
                <a:solidFill>
                  <a:schemeClr val="bg1"/>
                </a:solidFill>
                <a:ea typeface="思源黑体 CN Heavy" panose="020B0A00000000000000"/>
              </a:rPr>
              <a:t>获取所有具体博文的</a:t>
            </a:r>
            <a:r>
              <a:rPr lang="en-US" altLang="zh-CN" sz="2400" dirty="0">
                <a:solidFill>
                  <a:schemeClr val="bg1"/>
                </a:solidFill>
                <a:ea typeface="思源黑体 CN Heavy" panose="020B0A0000000000000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ea typeface="思源黑体 CN Heavy" panose="020B0A00000000000000"/>
              </a:rPr>
              <a:t>ID </a:t>
            </a:r>
            <a:r>
              <a:rPr lang="zh-CN" altLang="zh-CN" sz="2400" dirty="0">
                <a:solidFill>
                  <a:schemeClr val="bg1"/>
                </a:solidFill>
                <a:ea typeface="思源黑体 CN Heavy" panose="020B0A00000000000000"/>
              </a:rPr>
              <a:t>列表</a:t>
            </a:r>
            <a:endParaRPr lang="en-US" altLang="zh-CN" sz="2400" dirty="0">
              <a:solidFill>
                <a:schemeClr val="bg1"/>
              </a:solidFill>
              <a:ea typeface="思源黑体 CN Heavy" panose="020B0A0000000000000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bg1"/>
                </a:solidFill>
                <a:ea typeface="思源黑体 CN Heavy" panose="020B0A00000000000000"/>
              </a:rPr>
              <a:t>基于</a:t>
            </a:r>
            <a:r>
              <a:rPr lang="en-US" altLang="zh-CN" sz="2400" dirty="0">
                <a:solidFill>
                  <a:schemeClr val="bg1"/>
                </a:solidFill>
                <a:ea typeface="思源黑体 CN Heavy" panose="020B0A0000000000000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ea typeface="思源黑体 CN Heavy" panose="020B0A00000000000000"/>
              </a:rPr>
              <a:t>ID</a:t>
            </a:r>
            <a:r>
              <a:rPr lang="en-US" altLang="zh-CN" sz="2400" dirty="0">
                <a:solidFill>
                  <a:schemeClr val="bg1"/>
                </a:solidFill>
                <a:ea typeface="思源黑体 CN Heavy" panose="020B0A00000000000000"/>
              </a:rPr>
              <a:t> </a:t>
            </a:r>
            <a:r>
              <a:rPr lang="zh-CN" altLang="zh-CN" sz="2400" dirty="0">
                <a:solidFill>
                  <a:schemeClr val="bg1"/>
                </a:solidFill>
                <a:ea typeface="思源黑体 CN Heavy" panose="020B0A00000000000000"/>
              </a:rPr>
              <a:t>构造每个博文独一无二的</a:t>
            </a:r>
            <a:r>
              <a:rPr lang="en-US" altLang="zh-CN" sz="2400" dirty="0">
                <a:solidFill>
                  <a:schemeClr val="bg1"/>
                </a:solidFill>
                <a:ea typeface="思源黑体 CN Heavy" panose="020B0A0000000000000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a typeface="思源黑体 CN Heavy" panose="020B0A00000000000000"/>
              </a:rPr>
              <a:t>url</a:t>
            </a:r>
            <a:r>
              <a:rPr lang="en-US" altLang="zh-CN" sz="2400" dirty="0">
                <a:solidFill>
                  <a:schemeClr val="bg1"/>
                </a:solidFill>
                <a:ea typeface="思源黑体 CN Heavy" panose="020B0A00000000000000"/>
              </a:rPr>
              <a:t> </a:t>
            </a:r>
            <a:r>
              <a:rPr lang="zh-CN" altLang="zh-CN" sz="2400" dirty="0">
                <a:solidFill>
                  <a:schemeClr val="bg1"/>
                </a:solidFill>
                <a:ea typeface="思源黑体 CN Heavy" panose="020B0A00000000000000"/>
              </a:rPr>
              <a:t>和移动端微博交互获取博文</a:t>
            </a:r>
            <a:endParaRPr lang="en-US" altLang="zh-CN" sz="2400" dirty="0">
              <a:solidFill>
                <a:schemeClr val="bg1"/>
              </a:solidFill>
              <a:ea typeface="思源黑体 CN Heavy" panose="020B0A0000000000000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bg1"/>
                </a:solidFill>
                <a:ea typeface="思源黑体 CN Heavy" panose="020B0A00000000000000"/>
              </a:rPr>
              <a:t>其中使用</a:t>
            </a:r>
            <a:r>
              <a:rPr lang="en-US" altLang="zh-CN" sz="2400" dirty="0">
                <a:solidFill>
                  <a:schemeClr val="bg1"/>
                </a:solidFill>
                <a:ea typeface="思源黑体 CN Heavy" panose="020B0A0000000000000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ea typeface="思源黑体 CN Heavy" panose="020B0A00000000000000"/>
              </a:rPr>
              <a:t>cookies</a:t>
            </a:r>
            <a:r>
              <a:rPr lang="en-US" altLang="zh-CN" sz="2400" dirty="0">
                <a:solidFill>
                  <a:schemeClr val="bg1"/>
                </a:solidFill>
                <a:ea typeface="思源黑体 CN Heavy" panose="020B0A00000000000000"/>
              </a:rPr>
              <a:t> </a:t>
            </a:r>
            <a:r>
              <a:rPr lang="zh-CN" altLang="zh-CN" sz="2400" dirty="0">
                <a:solidFill>
                  <a:schemeClr val="bg1"/>
                </a:solidFill>
                <a:ea typeface="思源黑体 CN Heavy" panose="020B0A00000000000000"/>
              </a:rPr>
              <a:t>记录用户状态</a:t>
            </a:r>
            <a:endParaRPr lang="id-ID" sz="32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/>
              <a:cs typeface="Lato" panose="020F0502020204030203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79140B-E175-1FF7-11AA-9C6D10B0BF42}"/>
              </a:ext>
            </a:extLst>
          </p:cNvPr>
          <p:cNvGrpSpPr/>
          <p:nvPr/>
        </p:nvGrpSpPr>
        <p:grpSpPr>
          <a:xfrm rot="16200000">
            <a:off x="880280" y="1575837"/>
            <a:ext cx="1210515" cy="1210515"/>
            <a:chOff x="9908635" y="2337746"/>
            <a:chExt cx="1210515" cy="121051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0D3AF2A-0971-36CA-39FE-B3D654943C6E}"/>
                </a:ext>
              </a:extLst>
            </p:cNvPr>
            <p:cNvGrpSpPr/>
            <p:nvPr/>
          </p:nvGrpSpPr>
          <p:grpSpPr>
            <a:xfrm>
              <a:off x="9908635" y="2337746"/>
              <a:ext cx="1210515" cy="1210515"/>
              <a:chOff x="9514488" y="2213218"/>
              <a:chExt cx="1334097" cy="1334097"/>
            </a:xfrm>
          </p:grpSpPr>
          <p:sp>
            <p:nvSpPr>
              <p:cNvPr id="13" name="Oval 5">
                <a:extLst>
                  <a:ext uri="{FF2B5EF4-FFF2-40B4-BE49-F238E27FC236}">
                    <a16:creationId xmlns:a16="http://schemas.microsoft.com/office/drawing/2014/main" id="{ED3455AA-1CB3-4112-BDF9-E58C431B7808}"/>
                  </a:ext>
                </a:extLst>
              </p:cNvPr>
              <p:cNvSpPr/>
              <p:nvPr/>
            </p:nvSpPr>
            <p:spPr>
              <a:xfrm flipV="1">
                <a:off x="9514488" y="2213218"/>
                <a:ext cx="1334097" cy="133409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889B2F7-50DE-DA9F-95CB-9D4A2203098D}"/>
                  </a:ext>
                </a:extLst>
              </p:cNvPr>
              <p:cNvSpPr/>
              <p:nvPr/>
            </p:nvSpPr>
            <p:spPr>
              <a:xfrm>
                <a:off x="9514488" y="2860431"/>
                <a:ext cx="700220" cy="68688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912ED369-AD78-8B43-7C70-BBE7D67B077F}"/>
                  </a:ext>
                </a:extLst>
              </p:cNvPr>
              <p:cNvSpPr/>
              <p:nvPr/>
            </p:nvSpPr>
            <p:spPr>
              <a:xfrm flipV="1">
                <a:off x="9578555" y="2271163"/>
                <a:ext cx="1218208" cy="12182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endParaRPr>
              </a:p>
            </p:txBody>
          </p:sp>
        </p:grp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26B70C1F-3769-43DD-90C7-DD7CD49946F9}"/>
                </a:ext>
              </a:extLst>
            </p:cNvPr>
            <p:cNvSpPr txBox="1"/>
            <p:nvPr/>
          </p:nvSpPr>
          <p:spPr>
            <a:xfrm rot="5400000">
              <a:off x="10037239" y="2508635"/>
              <a:ext cx="983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ExtraLight" panose="020B0200000000000000"/>
                </a:rPr>
                <a:t>爬取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ExtraLight" panose="020B0200000000000000"/>
              </a:endParaRPr>
            </a:p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ExtraLight" panose="020B0200000000000000"/>
                </a:rPr>
                <a:t>内容</a:t>
              </a:r>
              <a:endParaRPr lang="zh-C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ExtraLight" panose="020B020000000000000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106B200-EF40-E36C-2372-D75833C47A6F}"/>
              </a:ext>
            </a:extLst>
          </p:cNvPr>
          <p:cNvGrpSpPr/>
          <p:nvPr/>
        </p:nvGrpSpPr>
        <p:grpSpPr>
          <a:xfrm rot="16200000">
            <a:off x="874919" y="3486410"/>
            <a:ext cx="1210515" cy="1210515"/>
            <a:chOff x="9908635" y="2337746"/>
            <a:chExt cx="1210515" cy="121051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165F6EA-51AE-D99A-6669-D2ABED113EBA}"/>
                </a:ext>
              </a:extLst>
            </p:cNvPr>
            <p:cNvGrpSpPr/>
            <p:nvPr/>
          </p:nvGrpSpPr>
          <p:grpSpPr>
            <a:xfrm>
              <a:off x="9908635" y="2337746"/>
              <a:ext cx="1210515" cy="1210515"/>
              <a:chOff x="9514488" y="2213218"/>
              <a:chExt cx="1334097" cy="1334097"/>
            </a:xfrm>
          </p:grpSpPr>
          <p:sp>
            <p:nvSpPr>
              <p:cNvPr id="33" name="Oval 5">
                <a:extLst>
                  <a:ext uri="{FF2B5EF4-FFF2-40B4-BE49-F238E27FC236}">
                    <a16:creationId xmlns:a16="http://schemas.microsoft.com/office/drawing/2014/main" id="{6A1E7C26-CDD9-1313-4421-4AED6A5B8044}"/>
                  </a:ext>
                </a:extLst>
              </p:cNvPr>
              <p:cNvSpPr/>
              <p:nvPr/>
            </p:nvSpPr>
            <p:spPr>
              <a:xfrm flipV="1">
                <a:off x="9514488" y="2213218"/>
                <a:ext cx="1334097" cy="133409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C10DB3B-507B-BC21-DA1D-93FB4A7C21DD}"/>
                  </a:ext>
                </a:extLst>
              </p:cNvPr>
              <p:cNvSpPr/>
              <p:nvPr/>
            </p:nvSpPr>
            <p:spPr>
              <a:xfrm>
                <a:off x="9514488" y="2860431"/>
                <a:ext cx="700220" cy="68688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64D7B73A-AF1B-5176-DBD3-BC969ED57C33}"/>
                  </a:ext>
                </a:extLst>
              </p:cNvPr>
              <p:cNvSpPr/>
              <p:nvPr/>
            </p:nvSpPr>
            <p:spPr>
              <a:xfrm flipV="1">
                <a:off x="9578555" y="2271163"/>
                <a:ext cx="1218208" cy="12182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endParaRPr>
              </a:p>
            </p:txBody>
          </p:sp>
        </p:grp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DB05690A-DB56-B954-76E9-5CCA2B7E4976}"/>
                </a:ext>
              </a:extLst>
            </p:cNvPr>
            <p:cNvSpPr txBox="1"/>
            <p:nvPr/>
          </p:nvSpPr>
          <p:spPr>
            <a:xfrm rot="5400000">
              <a:off x="10037239" y="2508636"/>
              <a:ext cx="983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ExtraLight" panose="020B0200000000000000"/>
                </a:rPr>
                <a:t>爬取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ExtraLight" panose="020B0200000000000000"/>
              </a:endParaRPr>
            </a:p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ExtraLight" panose="020B0200000000000000"/>
                </a:rPr>
                <a:t>原理</a:t>
              </a:r>
              <a:endParaRPr lang="zh-C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ExtraLight" panose="020B0200000000000000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D783954C-9ED5-6CE5-BBF1-C2E6B5640639}"/>
              </a:ext>
            </a:extLst>
          </p:cNvPr>
          <p:cNvSpPr/>
          <p:nvPr/>
        </p:nvSpPr>
        <p:spPr>
          <a:xfrm>
            <a:off x="6030280" y="0"/>
            <a:ext cx="477656" cy="48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70193" y="474908"/>
            <a:ext cx="6492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步骤一：爬取微博博文</a:t>
            </a:r>
            <a:endParaRPr lang="id-ID" sz="44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8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D783954C-9ED5-6CE5-BBF1-C2E6B5640639}"/>
              </a:ext>
            </a:extLst>
          </p:cNvPr>
          <p:cNvSpPr/>
          <p:nvPr/>
        </p:nvSpPr>
        <p:spPr>
          <a:xfrm>
            <a:off x="6030280" y="0"/>
            <a:ext cx="477656" cy="48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9532" y="422655"/>
            <a:ext cx="6492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步骤一：爬取微博博文</a:t>
            </a:r>
            <a:endParaRPr lang="id-ID" sz="44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13FB2FD-B689-78E1-6899-29F57D0C03BD}"/>
              </a:ext>
            </a:extLst>
          </p:cNvPr>
          <p:cNvGrpSpPr/>
          <p:nvPr/>
        </p:nvGrpSpPr>
        <p:grpSpPr>
          <a:xfrm>
            <a:off x="1437894" y="1524181"/>
            <a:ext cx="10567170" cy="4260257"/>
            <a:chOff x="1437894" y="1524181"/>
            <a:chExt cx="10567170" cy="4260257"/>
          </a:xfrm>
        </p:grpSpPr>
        <p:sp>
          <p:nvSpPr>
            <p:cNvPr id="2" name="TextBox 19">
              <a:extLst>
                <a:ext uri="{FF2B5EF4-FFF2-40B4-BE49-F238E27FC236}">
                  <a16:creationId xmlns:a16="http://schemas.microsoft.com/office/drawing/2014/main" id="{FC8920CB-B1AE-2A3E-D026-8BFE72798147}"/>
                </a:ext>
              </a:extLst>
            </p:cNvPr>
            <p:cNvSpPr txBox="1"/>
            <p:nvPr/>
          </p:nvSpPr>
          <p:spPr>
            <a:xfrm>
              <a:off x="2495378" y="1922027"/>
              <a:ext cx="9509686" cy="1289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id-ID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get_title_id(</a:t>
              </a:r>
              <a:r>
                <a:rPr 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 </a:t>
              </a:r>
              <a:r>
                <a:rPr lang="id-ID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)</a:t>
              </a:r>
              <a:r>
                <a:rPr 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 </a:t>
              </a:r>
              <a:r>
                <a:rPr lang="id-ID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函数：通过</a:t>
              </a:r>
              <a:r>
                <a:rPr lang="en-US" altLang="zh-CN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 </a:t>
              </a:r>
              <a:r>
                <a:rPr lang="id-ID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requests.get(</a:t>
              </a:r>
              <a:r>
                <a:rPr 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 </a:t>
              </a:r>
              <a:r>
                <a:rPr lang="id-ID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)</a:t>
              </a:r>
              <a:r>
                <a:rPr 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函数获取该话题所在页面</a:t>
              </a:r>
              <a:endParaRPr lang="en-US" altLang="zh-CN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在网页源代码中找到定位博文 </a:t>
              </a:r>
              <a:r>
                <a:rPr lang="id-ID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ID </a:t>
              </a: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的规律后</a:t>
              </a:r>
              <a:endParaRPr lang="en-US" altLang="zh-CN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借助 </a:t>
              </a:r>
              <a:r>
                <a:rPr lang="id-ID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re </a:t>
              </a: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模块进行正则匹配获取所有 </a:t>
              </a:r>
              <a:r>
                <a:rPr lang="id-ID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ID </a:t>
              </a: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的列表</a:t>
              </a:r>
              <a:endParaRPr lang="id-ID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endParaRPr>
            </a:p>
          </p:txBody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7D560461-AF76-4A50-B1B7-5B3065EDB29F}"/>
                </a:ext>
              </a:extLst>
            </p:cNvPr>
            <p:cNvSpPr txBox="1"/>
            <p:nvPr/>
          </p:nvSpPr>
          <p:spPr>
            <a:xfrm>
              <a:off x="2495378" y="3730319"/>
              <a:ext cx="9370712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err="1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spider_title</a:t>
              </a:r>
              <a:r>
                <a:rPr lang="en-US" altLang="zh-CN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( ) </a:t>
              </a: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函数：爬取该主题下每个博文的详细内容，采用该平台爬取博文</a:t>
              </a:r>
              <a:endParaRPr lang="id-ID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BC8C95A-3E72-0EA5-7718-1B827EA89993}"/>
                </a:ext>
              </a:extLst>
            </p:cNvPr>
            <p:cNvGrpSpPr/>
            <p:nvPr/>
          </p:nvGrpSpPr>
          <p:grpSpPr>
            <a:xfrm>
              <a:off x="1497147" y="1524181"/>
              <a:ext cx="832514" cy="832514"/>
              <a:chOff x="786083" y="1498939"/>
              <a:chExt cx="832514" cy="832514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A0D3AF2A-0971-36CA-39FE-B3D654943C6E}"/>
                  </a:ext>
                </a:extLst>
              </p:cNvPr>
              <p:cNvGrpSpPr/>
              <p:nvPr/>
            </p:nvGrpSpPr>
            <p:grpSpPr>
              <a:xfrm rot="16200000">
                <a:off x="786083" y="1498939"/>
                <a:ext cx="832514" cy="832514"/>
                <a:chOff x="9514488" y="2213218"/>
                <a:chExt cx="1334097" cy="1334097"/>
              </a:xfrm>
            </p:grpSpPr>
            <p:sp>
              <p:nvSpPr>
                <p:cNvPr id="13" name="Oval 5">
                  <a:extLst>
                    <a:ext uri="{FF2B5EF4-FFF2-40B4-BE49-F238E27FC236}">
                      <a16:creationId xmlns:a16="http://schemas.microsoft.com/office/drawing/2014/main" id="{ED3455AA-1CB3-4112-BDF9-E58C431B7808}"/>
                    </a:ext>
                  </a:extLst>
                </p:cNvPr>
                <p:cNvSpPr/>
                <p:nvPr/>
              </p:nvSpPr>
              <p:spPr>
                <a:xfrm flipV="1">
                  <a:off x="9514488" y="2213218"/>
                  <a:ext cx="1334097" cy="133409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889B2F7-50DE-DA9F-95CB-9D4A2203098D}"/>
                    </a:ext>
                  </a:extLst>
                </p:cNvPr>
                <p:cNvSpPr/>
                <p:nvPr/>
              </p:nvSpPr>
              <p:spPr>
                <a:xfrm>
                  <a:off x="9514488" y="2860431"/>
                  <a:ext cx="700220" cy="68688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Oval 5">
                  <a:extLst>
                    <a:ext uri="{FF2B5EF4-FFF2-40B4-BE49-F238E27FC236}">
                      <a16:creationId xmlns:a16="http://schemas.microsoft.com/office/drawing/2014/main" id="{912ED369-AD78-8B43-7C70-BBE7D67B077F}"/>
                    </a:ext>
                  </a:extLst>
                </p:cNvPr>
                <p:cNvSpPr/>
                <p:nvPr/>
              </p:nvSpPr>
              <p:spPr>
                <a:xfrm flipV="1">
                  <a:off x="9653321" y="2321027"/>
                  <a:ext cx="1107739" cy="11077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  <p:sp>
            <p:nvSpPr>
              <p:cNvPr id="3" name="TextBox 19">
                <a:extLst>
                  <a:ext uri="{FF2B5EF4-FFF2-40B4-BE49-F238E27FC236}">
                    <a16:creationId xmlns:a16="http://schemas.microsoft.com/office/drawing/2014/main" id="{AB99C4F6-FD77-52FD-E89B-2DC5065DCC63}"/>
                  </a:ext>
                </a:extLst>
              </p:cNvPr>
              <p:cNvSpPr txBox="1"/>
              <p:nvPr/>
            </p:nvSpPr>
            <p:spPr>
              <a:xfrm>
                <a:off x="1029922" y="1592030"/>
                <a:ext cx="320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595959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  <a:cs typeface="Lato" panose="020F0502020204030203" pitchFamily="34" charset="0"/>
                  </a:rPr>
                  <a:t>1</a:t>
                </a:r>
                <a:endParaRPr lang="id-ID" sz="3600" b="1" dirty="0">
                  <a:solidFill>
                    <a:srgbClr val="595959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CFF4C7C-C5E1-D502-1BFF-A6EF260BBE6E}"/>
                </a:ext>
              </a:extLst>
            </p:cNvPr>
            <p:cNvGrpSpPr/>
            <p:nvPr/>
          </p:nvGrpSpPr>
          <p:grpSpPr>
            <a:xfrm>
              <a:off x="1437894" y="3320142"/>
              <a:ext cx="832514" cy="832514"/>
              <a:chOff x="786083" y="1498939"/>
              <a:chExt cx="832514" cy="832514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DB81B2C2-B47F-5834-375C-18CF1D75CC8F}"/>
                  </a:ext>
                </a:extLst>
              </p:cNvPr>
              <p:cNvGrpSpPr/>
              <p:nvPr/>
            </p:nvGrpSpPr>
            <p:grpSpPr>
              <a:xfrm rot="16200000">
                <a:off x="786083" y="1498939"/>
                <a:ext cx="832514" cy="832514"/>
                <a:chOff x="9514488" y="2213218"/>
                <a:chExt cx="1334097" cy="1334097"/>
              </a:xfrm>
            </p:grpSpPr>
            <p:sp>
              <p:nvSpPr>
                <p:cNvPr id="12" name="Oval 5">
                  <a:extLst>
                    <a:ext uri="{FF2B5EF4-FFF2-40B4-BE49-F238E27FC236}">
                      <a16:creationId xmlns:a16="http://schemas.microsoft.com/office/drawing/2014/main" id="{F92AFEB0-EE0A-D60B-6CD8-6C101AFBC6F1}"/>
                    </a:ext>
                  </a:extLst>
                </p:cNvPr>
                <p:cNvSpPr/>
                <p:nvPr/>
              </p:nvSpPr>
              <p:spPr>
                <a:xfrm flipV="1">
                  <a:off x="9514488" y="2213218"/>
                  <a:ext cx="1334097" cy="133409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F090A9A-FF55-E34B-80F7-C40980D47D15}"/>
                    </a:ext>
                  </a:extLst>
                </p:cNvPr>
                <p:cNvSpPr/>
                <p:nvPr/>
              </p:nvSpPr>
              <p:spPr>
                <a:xfrm>
                  <a:off x="9514488" y="2860431"/>
                  <a:ext cx="700220" cy="68688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5">
                  <a:extLst>
                    <a:ext uri="{FF2B5EF4-FFF2-40B4-BE49-F238E27FC236}">
                      <a16:creationId xmlns:a16="http://schemas.microsoft.com/office/drawing/2014/main" id="{C225070B-57D0-CBE6-B6F4-C3D6116477E0}"/>
                    </a:ext>
                  </a:extLst>
                </p:cNvPr>
                <p:cNvSpPr/>
                <p:nvPr/>
              </p:nvSpPr>
              <p:spPr>
                <a:xfrm flipV="1">
                  <a:off x="9653321" y="2321027"/>
                  <a:ext cx="1107739" cy="11077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  <p:sp>
            <p:nvSpPr>
              <p:cNvPr id="9" name="TextBox 19">
                <a:extLst>
                  <a:ext uri="{FF2B5EF4-FFF2-40B4-BE49-F238E27FC236}">
                    <a16:creationId xmlns:a16="http://schemas.microsoft.com/office/drawing/2014/main" id="{5C9A5E46-5CA0-ED72-464F-6AD8168E60A8}"/>
                  </a:ext>
                </a:extLst>
              </p:cNvPr>
              <p:cNvSpPr txBox="1"/>
              <p:nvPr/>
            </p:nvSpPr>
            <p:spPr>
              <a:xfrm>
                <a:off x="1029922" y="1592030"/>
                <a:ext cx="320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595959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  <a:cs typeface="Lato" panose="020F0502020204030203" pitchFamily="34" charset="0"/>
                  </a:rPr>
                  <a:t>2</a:t>
                </a:r>
                <a:endParaRPr lang="id-ID" sz="3600" b="1" dirty="0">
                  <a:solidFill>
                    <a:srgbClr val="595959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B345FF0-D56A-0692-3C91-B9C246F04371}"/>
                </a:ext>
              </a:extLst>
            </p:cNvPr>
            <p:cNvGrpSpPr/>
            <p:nvPr/>
          </p:nvGrpSpPr>
          <p:grpSpPr>
            <a:xfrm>
              <a:off x="1437894" y="4951924"/>
              <a:ext cx="832514" cy="832514"/>
              <a:chOff x="786083" y="1498939"/>
              <a:chExt cx="832514" cy="832514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2248E133-3E54-08CD-8928-7FC633622130}"/>
                  </a:ext>
                </a:extLst>
              </p:cNvPr>
              <p:cNvGrpSpPr/>
              <p:nvPr/>
            </p:nvGrpSpPr>
            <p:grpSpPr>
              <a:xfrm rot="16200000">
                <a:off x="786083" y="1498939"/>
                <a:ext cx="832514" cy="832514"/>
                <a:chOff x="9514488" y="2213218"/>
                <a:chExt cx="1334097" cy="1334097"/>
              </a:xfrm>
            </p:grpSpPr>
            <p:sp>
              <p:nvSpPr>
                <p:cNvPr id="22" name="Oval 5">
                  <a:extLst>
                    <a:ext uri="{FF2B5EF4-FFF2-40B4-BE49-F238E27FC236}">
                      <a16:creationId xmlns:a16="http://schemas.microsoft.com/office/drawing/2014/main" id="{134AF8A6-792E-CFCC-8355-80227F7DD343}"/>
                    </a:ext>
                  </a:extLst>
                </p:cNvPr>
                <p:cNvSpPr/>
                <p:nvPr/>
              </p:nvSpPr>
              <p:spPr>
                <a:xfrm flipV="1">
                  <a:off x="9514488" y="2213218"/>
                  <a:ext cx="1334097" cy="133409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94FCFA2-F84E-17C5-2ACD-2D77D6710832}"/>
                    </a:ext>
                  </a:extLst>
                </p:cNvPr>
                <p:cNvSpPr/>
                <p:nvPr/>
              </p:nvSpPr>
              <p:spPr>
                <a:xfrm>
                  <a:off x="9514488" y="2860431"/>
                  <a:ext cx="700220" cy="68688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Oval 5">
                  <a:extLst>
                    <a:ext uri="{FF2B5EF4-FFF2-40B4-BE49-F238E27FC236}">
                      <a16:creationId xmlns:a16="http://schemas.microsoft.com/office/drawing/2014/main" id="{A5E023B1-009A-A7BE-6366-07BA51695171}"/>
                    </a:ext>
                  </a:extLst>
                </p:cNvPr>
                <p:cNvSpPr/>
                <p:nvPr/>
              </p:nvSpPr>
              <p:spPr>
                <a:xfrm flipV="1">
                  <a:off x="9653321" y="2321027"/>
                  <a:ext cx="1107739" cy="11077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  <p:sp>
            <p:nvSpPr>
              <p:cNvPr id="21" name="TextBox 19">
                <a:extLst>
                  <a:ext uri="{FF2B5EF4-FFF2-40B4-BE49-F238E27FC236}">
                    <a16:creationId xmlns:a16="http://schemas.microsoft.com/office/drawing/2014/main" id="{A816528F-79FD-824D-E66E-24B7B3A89E0D}"/>
                  </a:ext>
                </a:extLst>
              </p:cNvPr>
              <p:cNvSpPr txBox="1"/>
              <p:nvPr/>
            </p:nvSpPr>
            <p:spPr>
              <a:xfrm>
                <a:off x="1029922" y="1592030"/>
                <a:ext cx="320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595959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  <a:cs typeface="Lato" panose="020F0502020204030203" pitchFamily="34" charset="0"/>
                  </a:rPr>
                  <a:t>3</a:t>
                </a:r>
                <a:endParaRPr lang="id-ID" sz="3600" b="1" dirty="0">
                  <a:solidFill>
                    <a:srgbClr val="595959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3721B429-2C64-DE5A-6C05-3BDD2F0D9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378" y="5415106"/>
              <a:ext cx="65712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思源黑体 CN Heavy" panose="020B0A00000000000000"/>
                  <a:cs typeface="Open Sans" panose="020B0606030504020204" pitchFamily="34" charset="0"/>
                </a:rPr>
                <a:t>借助 re 模块进行正则匹配来获取相关内容并写入 csv </a:t>
              </a: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思源黑体 CN Heavy" panose="020B0A00000000000000"/>
                  <a:cs typeface="Open Sans" panose="020B0606030504020204" pitchFamily="34" charset="0"/>
                </a:rPr>
                <a:t>文件中</a:t>
              </a: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ea typeface="思源黑体 CN Heavy" panose="020B0A00000000000000"/>
                </a:rPr>
                <a:t> 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Heavy" panose="020B0A0000000000000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7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D783954C-9ED5-6CE5-BBF1-C2E6B5640639}"/>
              </a:ext>
            </a:extLst>
          </p:cNvPr>
          <p:cNvSpPr/>
          <p:nvPr/>
        </p:nvSpPr>
        <p:spPr>
          <a:xfrm>
            <a:off x="6030280" y="245663"/>
            <a:ext cx="477656" cy="48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41379" y="713271"/>
            <a:ext cx="5333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步骤二：情感分析</a:t>
            </a:r>
            <a:endParaRPr lang="id-ID" sz="44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1287CCB-57BF-C12E-6B6B-C6F8621FE8CB}"/>
              </a:ext>
            </a:extLst>
          </p:cNvPr>
          <p:cNvGrpSpPr/>
          <p:nvPr/>
        </p:nvGrpSpPr>
        <p:grpSpPr>
          <a:xfrm>
            <a:off x="6581380" y="2292765"/>
            <a:ext cx="4299391" cy="3561256"/>
            <a:chOff x="6581380" y="2047102"/>
            <a:chExt cx="4299391" cy="3561256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846879C-315C-F647-0751-E1BACC6EB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380" y="3158633"/>
              <a:ext cx="4299391" cy="2449725"/>
            </a:xfrm>
            <a:prstGeom prst="rect">
              <a:avLst/>
            </a:prstGeom>
          </p:spPr>
        </p:pic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294ABC78-41B8-E0AF-AA7D-1FB5F5B7DC8A}"/>
                </a:ext>
              </a:extLst>
            </p:cNvPr>
            <p:cNvSpPr txBox="1"/>
            <p:nvPr/>
          </p:nvSpPr>
          <p:spPr>
            <a:xfrm>
              <a:off x="7173455" y="2047102"/>
              <a:ext cx="3115242" cy="743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sz="3200" spc="300" dirty="0">
                  <a:solidFill>
                    <a:srgbClr val="FF6565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negative.txt</a:t>
              </a:r>
              <a:endParaRPr lang="id-ID" sz="3200" spc="300" dirty="0">
                <a:solidFill>
                  <a:srgbClr val="FF6565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DA78DAB-25AE-0FAA-2F00-C2D951AEC079}"/>
              </a:ext>
            </a:extLst>
          </p:cNvPr>
          <p:cNvGrpSpPr/>
          <p:nvPr/>
        </p:nvGrpSpPr>
        <p:grpSpPr>
          <a:xfrm>
            <a:off x="1426364" y="2292798"/>
            <a:ext cx="4380758" cy="3561224"/>
            <a:chOff x="1426364" y="2047135"/>
            <a:chExt cx="4380758" cy="356122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0F0A8EF-D605-3DB8-69DA-1441F6FB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64" y="3158634"/>
              <a:ext cx="4380758" cy="2449725"/>
            </a:xfrm>
            <a:prstGeom prst="rect">
              <a:avLst/>
            </a:prstGeom>
          </p:spPr>
        </p:pic>
        <p:sp>
          <p:nvSpPr>
            <p:cNvPr id="29" name="TextBox 19">
              <a:extLst>
                <a:ext uri="{FF2B5EF4-FFF2-40B4-BE49-F238E27FC236}">
                  <a16:creationId xmlns:a16="http://schemas.microsoft.com/office/drawing/2014/main" id="{FC13EB1C-4CAF-440F-4040-B22F23430366}"/>
                </a:ext>
              </a:extLst>
            </p:cNvPr>
            <p:cNvSpPr txBox="1"/>
            <p:nvPr/>
          </p:nvSpPr>
          <p:spPr>
            <a:xfrm>
              <a:off x="2059122" y="2047135"/>
              <a:ext cx="3115242" cy="743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sz="3200" spc="300" dirty="0">
                  <a:solidFill>
                    <a:srgbClr val="FF6565"/>
                  </a:solidFill>
                  <a:latin typeface="思源黑体 CN Heavy" panose="020B0A00000000000000" pitchFamily="34" charset="-122"/>
                  <a:ea typeface="思源黑体 CN Heavy" panose="020B0A00000000000000"/>
                  <a:cs typeface="Lato" panose="020F0502020204030203" pitchFamily="34" charset="0"/>
                </a:rPr>
                <a:t>positive.txt</a:t>
              </a:r>
              <a:endParaRPr lang="id-ID" sz="3200" spc="300" dirty="0">
                <a:solidFill>
                  <a:srgbClr val="FF6565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4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6763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66763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739D27F-160F-323C-C862-072FB47C81A3}"/>
              </a:ext>
            </a:extLst>
          </p:cNvPr>
          <p:cNvSpPr/>
          <p:nvPr/>
        </p:nvSpPr>
        <p:spPr>
          <a:xfrm>
            <a:off x="238836" y="0"/>
            <a:ext cx="6657212" cy="685796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3B28FC-A34E-9953-4311-0302810B2A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r="3631"/>
          <a:stretch/>
        </p:blipFill>
        <p:spPr>
          <a:xfrm>
            <a:off x="555867" y="0"/>
            <a:ext cx="5731857" cy="4708478"/>
          </a:xfrm>
          <a:prstGeom prst="rect">
            <a:avLst/>
          </a:prstGeom>
        </p:spPr>
      </p:pic>
      <p:sp>
        <p:nvSpPr>
          <p:cNvPr id="12" name="TextBox 19">
            <a:extLst>
              <a:ext uri="{FF2B5EF4-FFF2-40B4-BE49-F238E27FC236}">
                <a16:creationId xmlns:a16="http://schemas.microsoft.com/office/drawing/2014/main" id="{740F34D5-AE59-79FC-4D94-F137B8B73568}"/>
              </a:ext>
            </a:extLst>
          </p:cNvPr>
          <p:cNvSpPr txBox="1"/>
          <p:nvPr/>
        </p:nvSpPr>
        <p:spPr>
          <a:xfrm>
            <a:off x="671228" y="5292096"/>
            <a:ext cx="5333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Lato" panose="020F0502020204030203" pitchFamily="34" charset="0"/>
              </a:rPr>
              <a:t>步骤二：情感分析</a:t>
            </a:r>
            <a:endParaRPr lang="id-ID" sz="48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Lato" panose="020F0502020204030203" pitchFamily="34" charset="0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95D3ABEC-3CB5-A0F5-FA98-548EA3BA6E1E}"/>
              </a:ext>
            </a:extLst>
          </p:cNvPr>
          <p:cNvSpPr txBox="1"/>
          <p:nvPr/>
        </p:nvSpPr>
        <p:spPr>
          <a:xfrm>
            <a:off x="7300808" y="1976618"/>
            <a:ext cx="4335325" cy="16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rPr>
              <a:t>将评论切分成词汇</a:t>
            </a:r>
            <a:endParaRPr lang="en-US" altLang="zh-CN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/>
              <a:cs typeface="Lato" panose="020F0502020204030203" pitchFamily="34" charset="0"/>
            </a:endParaRPr>
          </a:p>
          <a:p>
            <a:pPr lvl="0">
              <a:lnSpc>
                <a:spcPct val="2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/>
                <a:cs typeface="Lato" panose="020F0502020204030203" pitchFamily="34" charset="0"/>
              </a:rPr>
              <a:t>判断评论属于哪个类别</a:t>
            </a:r>
            <a:endParaRPr lang="id-ID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9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1333798" y="267413"/>
            <a:ext cx="4577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900" b="0" i="0" strike="noStrike" spc="300" smtClean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Lato Heavy" panose="020F0902020204030203" pitchFamily="34" charset="0"/>
              </a:rPr>
              <a:pPr algn="ctr"/>
              <a:t>9</a:t>
            </a:fld>
            <a:endParaRPr lang="id-ID" sz="4400" b="0" i="0" strike="noStrike" spc="3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Lato Heavy" panose="020F0902020204030203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1333798" y="304477"/>
            <a:ext cx="0" cy="15670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0AE9206-3114-8FF6-5338-B3C726ED02CC}"/>
              </a:ext>
            </a:extLst>
          </p:cNvPr>
          <p:cNvGrpSpPr/>
          <p:nvPr/>
        </p:nvGrpSpPr>
        <p:grpSpPr>
          <a:xfrm>
            <a:off x="675323" y="304477"/>
            <a:ext cx="3332953" cy="9320062"/>
            <a:chOff x="675323" y="304477"/>
            <a:chExt cx="3332953" cy="9320062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675323" y="304477"/>
              <a:ext cx="0" cy="15670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7B332F5-09EA-8CB6-F88F-C3A3A53DE19A}"/>
                </a:ext>
              </a:extLst>
            </p:cNvPr>
            <p:cNvGrpSpPr/>
            <p:nvPr/>
          </p:nvGrpSpPr>
          <p:grpSpPr>
            <a:xfrm>
              <a:off x="763792" y="2574878"/>
              <a:ext cx="3216861" cy="7049661"/>
              <a:chOff x="1535346" y="655929"/>
              <a:chExt cx="3576299" cy="7837360"/>
            </a:xfrm>
          </p:grpSpPr>
          <p:grpSp>
            <p:nvGrpSpPr>
              <p:cNvPr id="42" name="Google Shape;659;p61">
                <a:extLst>
                  <a:ext uri="{FF2B5EF4-FFF2-40B4-BE49-F238E27FC236}">
                    <a16:creationId xmlns:a16="http://schemas.microsoft.com/office/drawing/2014/main" id="{AFD44C8E-90CE-3F12-349D-F954519F61F0}"/>
                  </a:ext>
                </a:extLst>
              </p:cNvPr>
              <p:cNvGrpSpPr/>
              <p:nvPr/>
            </p:nvGrpSpPr>
            <p:grpSpPr>
              <a:xfrm>
                <a:off x="1535346" y="655929"/>
                <a:ext cx="3576299" cy="7837360"/>
                <a:chOff x="1930050" y="1552749"/>
                <a:chExt cx="1474198" cy="3230663"/>
              </a:xfrm>
              <a:noFill/>
            </p:grpSpPr>
            <p:sp>
              <p:nvSpPr>
                <p:cNvPr id="44" name="Google Shape;660;p61">
                  <a:extLst>
                    <a:ext uri="{FF2B5EF4-FFF2-40B4-BE49-F238E27FC236}">
                      <a16:creationId xmlns:a16="http://schemas.microsoft.com/office/drawing/2014/main" id="{9F5FF472-7CCD-2493-3C67-6EFE3318B27E}"/>
                    </a:ext>
                  </a:extLst>
                </p:cNvPr>
                <p:cNvSpPr/>
                <p:nvPr/>
              </p:nvSpPr>
              <p:spPr>
                <a:xfrm>
                  <a:off x="1930050" y="1552749"/>
                  <a:ext cx="1474198" cy="3230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7" h="44964" fill="none" extrusionOk="0">
                      <a:moveTo>
                        <a:pt x="20517" y="42903"/>
                      </a:moveTo>
                      <a:cubicBezTo>
                        <a:pt x="20517" y="44043"/>
                        <a:pt x="19576" y="44964"/>
                        <a:pt x="18421" y="44964"/>
                      </a:cubicBezTo>
                      <a:lnTo>
                        <a:pt x="2096" y="44964"/>
                      </a:lnTo>
                      <a:cubicBezTo>
                        <a:pt x="941" y="44964"/>
                        <a:pt x="0" y="44043"/>
                        <a:pt x="0" y="42903"/>
                      </a:cubicBezTo>
                      <a:lnTo>
                        <a:pt x="0" y="2061"/>
                      </a:lnTo>
                      <a:cubicBezTo>
                        <a:pt x="0" y="927"/>
                        <a:pt x="941" y="1"/>
                        <a:pt x="2096" y="1"/>
                      </a:cubicBezTo>
                      <a:lnTo>
                        <a:pt x="18421" y="1"/>
                      </a:lnTo>
                      <a:cubicBezTo>
                        <a:pt x="19576" y="1"/>
                        <a:pt x="20517" y="927"/>
                        <a:pt x="20517" y="2061"/>
                      </a:cubicBezTo>
                      <a:close/>
                    </a:path>
                  </a:pathLst>
                </a:custGeom>
                <a:grpFill/>
                <a:ln w="19050" cap="flat" cmpd="sng">
                  <a:solidFill>
                    <a:schemeClr val="bg1">
                      <a:lumMod val="75000"/>
                    </a:schemeClr>
                  </a:solidFill>
                  <a:prstDash val="solid"/>
                  <a:miter lim="12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Google Shape;661;p61">
                  <a:extLst>
                    <a:ext uri="{FF2B5EF4-FFF2-40B4-BE49-F238E27FC236}">
                      <a16:creationId xmlns:a16="http://schemas.microsoft.com/office/drawing/2014/main" id="{0B55A498-71BA-539A-8416-65CFC873AF79}"/>
                    </a:ext>
                  </a:extLst>
                </p:cNvPr>
                <p:cNvSpPr/>
                <p:nvPr/>
              </p:nvSpPr>
              <p:spPr>
                <a:xfrm>
                  <a:off x="2553156" y="4468786"/>
                  <a:ext cx="228419" cy="227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169" fill="none" extrusionOk="0">
                      <a:moveTo>
                        <a:pt x="3179" y="1582"/>
                      </a:moveTo>
                      <a:cubicBezTo>
                        <a:pt x="3179" y="2457"/>
                        <a:pt x="2466" y="3169"/>
                        <a:pt x="1587" y="3169"/>
                      </a:cubicBezTo>
                      <a:cubicBezTo>
                        <a:pt x="707" y="3169"/>
                        <a:pt x="0" y="2457"/>
                        <a:pt x="0" y="1582"/>
                      </a:cubicBezTo>
                      <a:cubicBezTo>
                        <a:pt x="0" y="707"/>
                        <a:pt x="707" y="0"/>
                        <a:pt x="1587" y="0"/>
                      </a:cubicBezTo>
                      <a:cubicBezTo>
                        <a:pt x="2466" y="0"/>
                        <a:pt x="3179" y="707"/>
                        <a:pt x="3179" y="1582"/>
                      </a:cubicBezTo>
                      <a:close/>
                    </a:path>
                  </a:pathLst>
                </a:custGeom>
                <a:grpFill/>
                <a:ln w="19050" cap="flat" cmpd="sng">
                  <a:solidFill>
                    <a:schemeClr val="bg1">
                      <a:lumMod val="75000"/>
                    </a:schemeClr>
                  </a:solidFill>
                  <a:prstDash val="solid"/>
                  <a:miter lim="12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Google Shape;662;p61">
                  <a:extLst>
                    <a:ext uri="{FF2B5EF4-FFF2-40B4-BE49-F238E27FC236}">
                      <a16:creationId xmlns:a16="http://schemas.microsoft.com/office/drawing/2014/main" id="{85E05A4B-04A8-F4D5-9BD7-163A1DBF2DD0}"/>
                    </a:ext>
                  </a:extLst>
                </p:cNvPr>
                <p:cNvSpPr/>
                <p:nvPr/>
              </p:nvSpPr>
              <p:spPr>
                <a:xfrm>
                  <a:off x="2630613" y="1642636"/>
                  <a:ext cx="73074" cy="7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1019" fill="none" extrusionOk="0">
                      <a:moveTo>
                        <a:pt x="1017" y="510"/>
                      </a:moveTo>
                      <a:cubicBezTo>
                        <a:pt x="1017" y="789"/>
                        <a:pt x="789" y="1019"/>
                        <a:pt x="509" y="1019"/>
                      </a:cubicBezTo>
                      <a:cubicBezTo>
                        <a:pt x="228" y="1019"/>
                        <a:pt x="0" y="789"/>
                        <a:pt x="0" y="510"/>
                      </a:cubicBezTo>
                      <a:cubicBezTo>
                        <a:pt x="0" y="230"/>
                        <a:pt x="228" y="1"/>
                        <a:pt x="509" y="1"/>
                      </a:cubicBezTo>
                      <a:cubicBezTo>
                        <a:pt x="789" y="1"/>
                        <a:pt x="1017" y="230"/>
                        <a:pt x="1017" y="510"/>
                      </a:cubicBezTo>
                      <a:close/>
                    </a:path>
                  </a:pathLst>
                </a:custGeom>
                <a:grpFill/>
                <a:ln w="19050" cap="flat" cmpd="sng">
                  <a:solidFill>
                    <a:schemeClr val="bg1">
                      <a:lumMod val="75000"/>
                    </a:schemeClr>
                  </a:solidFill>
                  <a:prstDash val="solid"/>
                  <a:miter lim="12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Google Shape;663;p61">
                  <a:extLst>
                    <a:ext uri="{FF2B5EF4-FFF2-40B4-BE49-F238E27FC236}">
                      <a16:creationId xmlns:a16="http://schemas.microsoft.com/office/drawing/2014/main" id="{B09B9BED-8EFF-2161-FE68-0CFAD29CBA56}"/>
                    </a:ext>
                  </a:extLst>
                </p:cNvPr>
                <p:cNvSpPr/>
                <p:nvPr/>
              </p:nvSpPr>
              <p:spPr>
                <a:xfrm>
                  <a:off x="2543600" y="1784112"/>
                  <a:ext cx="247101" cy="30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9" h="428" fill="none" extrusionOk="0">
                      <a:moveTo>
                        <a:pt x="3439" y="214"/>
                      </a:moveTo>
                      <a:cubicBezTo>
                        <a:pt x="3439" y="336"/>
                        <a:pt x="3342" y="428"/>
                        <a:pt x="3220" y="428"/>
                      </a:cubicBezTo>
                      <a:lnTo>
                        <a:pt x="219" y="428"/>
                      </a:lnTo>
                      <a:cubicBezTo>
                        <a:pt x="97" y="428"/>
                        <a:pt x="0" y="336"/>
                        <a:pt x="0" y="214"/>
                      </a:cubicBezTo>
                      <a:lnTo>
                        <a:pt x="0" y="214"/>
                      </a:lnTo>
                      <a:cubicBezTo>
                        <a:pt x="0" y="97"/>
                        <a:pt x="97" y="0"/>
                        <a:pt x="219" y="0"/>
                      </a:cubicBezTo>
                      <a:lnTo>
                        <a:pt x="3220" y="0"/>
                      </a:lnTo>
                      <a:cubicBezTo>
                        <a:pt x="3342" y="0"/>
                        <a:pt x="3439" y="97"/>
                        <a:pt x="3439" y="214"/>
                      </a:cubicBezTo>
                      <a:close/>
                    </a:path>
                  </a:pathLst>
                </a:custGeom>
                <a:grpFill/>
                <a:ln w="19050" cap="flat" cmpd="sng">
                  <a:solidFill>
                    <a:schemeClr val="bg1">
                      <a:lumMod val="75000"/>
                    </a:schemeClr>
                  </a:solidFill>
                  <a:prstDash val="solid"/>
                  <a:miter lim="12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Google Shape;664;p61">
                  <a:extLst>
                    <a:ext uri="{FF2B5EF4-FFF2-40B4-BE49-F238E27FC236}">
                      <a16:creationId xmlns:a16="http://schemas.microsoft.com/office/drawing/2014/main" id="{70357ED8-590D-FB59-DE61-7C235AE753C7}"/>
                    </a:ext>
                  </a:extLst>
                </p:cNvPr>
                <p:cNvSpPr/>
                <p:nvPr/>
              </p:nvSpPr>
              <p:spPr>
                <a:xfrm>
                  <a:off x="1988898" y="1950737"/>
                  <a:ext cx="1356503" cy="242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9" h="33729" fill="none" extrusionOk="0">
                      <a:moveTo>
                        <a:pt x="18879" y="33341"/>
                      </a:moveTo>
                      <a:cubicBezTo>
                        <a:pt x="18879" y="33555"/>
                        <a:pt x="18705" y="33728"/>
                        <a:pt x="18492" y="33728"/>
                      </a:cubicBezTo>
                      <a:lnTo>
                        <a:pt x="387" y="33728"/>
                      </a:lnTo>
                      <a:cubicBezTo>
                        <a:pt x="174" y="33728"/>
                        <a:pt x="0" y="33555"/>
                        <a:pt x="0" y="33341"/>
                      </a:cubicBezTo>
                      <a:lnTo>
                        <a:pt x="0" y="386"/>
                      </a:lnTo>
                      <a:cubicBezTo>
                        <a:pt x="0" y="173"/>
                        <a:pt x="174" y="0"/>
                        <a:pt x="387" y="0"/>
                      </a:cubicBezTo>
                      <a:lnTo>
                        <a:pt x="18492" y="0"/>
                      </a:lnTo>
                      <a:cubicBezTo>
                        <a:pt x="18705" y="0"/>
                        <a:pt x="18879" y="173"/>
                        <a:pt x="18879" y="386"/>
                      </a:cubicBezTo>
                      <a:close/>
                    </a:path>
                  </a:pathLst>
                </a:custGeom>
                <a:grpFill/>
                <a:ln w="19050" cap="flat" cmpd="sng">
                  <a:solidFill>
                    <a:schemeClr val="bg1">
                      <a:lumMod val="75000"/>
                    </a:schemeClr>
                  </a:solidFill>
                  <a:prstDash val="solid"/>
                  <a:miter lim="12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569E93F-EECC-D16D-C713-1284EA9D091D}"/>
                  </a:ext>
                </a:extLst>
              </p:cNvPr>
              <p:cNvSpPr/>
              <p:nvPr/>
            </p:nvSpPr>
            <p:spPr>
              <a:xfrm>
                <a:off x="1678106" y="1621419"/>
                <a:ext cx="3290779" cy="5897716"/>
              </a:xfrm>
              <a:prstGeom prst="roundRect">
                <a:avLst>
                  <a:gd name="adj" fmla="val 2115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Rectangle 1">
              <a:extLst>
                <a:ext uri="{FF2B5EF4-FFF2-40B4-BE49-F238E27FC236}">
                  <a16:creationId xmlns:a16="http://schemas.microsoft.com/office/drawing/2014/main" id="{57661BED-3A83-E3DB-BA4B-1BA65F39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345" y="498245"/>
              <a:ext cx="2185214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spc="300" dirty="0">
                  <a:solidFill>
                    <a:schemeClr val="bg1"/>
                  </a:solidFill>
                  <a:latin typeface="Open Sans" panose="020B0606030504020204" pitchFamily="34" charset="0"/>
                  <a:ea typeface="思源黑体 CN Heavy" panose="020B0A00000000000000"/>
                  <a:cs typeface="Open Sans" panose="020B0606030504020204" pitchFamily="34" charset="0"/>
                </a:rPr>
                <a:t>正面评论</a:t>
              </a:r>
              <a:endParaRPr kumimoji="0" lang="zh-CN" altLang="zh-CN" sz="3600" b="0" i="0" u="none" strike="noStrike" cap="none" spc="30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Heavy" panose="020B0A00000000000000"/>
              </a:endParaRPr>
            </a:p>
          </p:txBody>
        </p:sp>
        <p:pic>
          <p:nvPicPr>
            <p:cNvPr id="50" name="图形 49" descr="线箭头逆时针弯曲">
              <a:extLst>
                <a:ext uri="{FF2B5EF4-FFF2-40B4-BE49-F238E27FC236}">
                  <a16:creationId xmlns:a16="http://schemas.microsoft.com/office/drawing/2014/main" id="{17B5E2D7-C887-EFCD-09B4-B80A61E6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75552" y="1334274"/>
              <a:ext cx="908674" cy="908674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F97954F9-B002-0443-3F7B-D7EA32D7DCA0}"/>
                </a:ext>
              </a:extLst>
            </p:cNvPr>
            <p:cNvGrpSpPr/>
            <p:nvPr/>
          </p:nvGrpSpPr>
          <p:grpSpPr>
            <a:xfrm>
              <a:off x="1048239" y="4169661"/>
              <a:ext cx="2960037" cy="1167692"/>
              <a:chOff x="1048239" y="4169661"/>
              <a:chExt cx="2960037" cy="1167692"/>
            </a:xfrm>
          </p:grpSpPr>
          <p:sp>
            <p:nvSpPr>
              <p:cNvPr id="55" name="Rectangle 1">
                <a:extLst>
                  <a:ext uri="{FF2B5EF4-FFF2-40B4-BE49-F238E27FC236}">
                    <a16:creationId xmlns:a16="http://schemas.microsoft.com/office/drawing/2014/main" id="{2E622442-2945-3792-4126-C26B00467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239" y="4169661"/>
                <a:ext cx="2960037" cy="11676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从来没想到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AI 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还给我们带来音乐了呀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未来的音乐会变成什么样子的呢？</a:t>
                </a:r>
                <a:endParaRPr kumimoji="0" lang="en-US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也是非常期待</a:t>
                </a:r>
                <a:endParaRPr kumimoji="0" lang="zh-CN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18683DF1-EA75-B8BB-186C-F59A12AEE573}"/>
                  </a:ext>
                </a:extLst>
              </p:cNvPr>
              <p:cNvGrpSpPr/>
              <p:nvPr/>
            </p:nvGrpSpPr>
            <p:grpSpPr>
              <a:xfrm>
                <a:off x="3340767" y="4223611"/>
                <a:ext cx="340983" cy="340983"/>
                <a:chOff x="9514488" y="2213218"/>
                <a:chExt cx="1334097" cy="1334097"/>
              </a:xfrm>
            </p:grpSpPr>
            <p:sp>
              <p:nvSpPr>
                <p:cNvPr id="59" name="Oval 5">
                  <a:extLst>
                    <a:ext uri="{FF2B5EF4-FFF2-40B4-BE49-F238E27FC236}">
                      <a16:creationId xmlns:a16="http://schemas.microsoft.com/office/drawing/2014/main" id="{91C40F0C-8DC4-18A9-B472-17F0FAFA59A3}"/>
                    </a:ext>
                  </a:extLst>
                </p:cNvPr>
                <p:cNvSpPr/>
                <p:nvPr/>
              </p:nvSpPr>
              <p:spPr>
                <a:xfrm flipV="1">
                  <a:off x="9514488" y="2213218"/>
                  <a:ext cx="1334097" cy="133409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BC63FC24-864F-F77F-325C-36E51DE25DC8}"/>
                    </a:ext>
                  </a:extLst>
                </p:cNvPr>
                <p:cNvSpPr/>
                <p:nvPr/>
              </p:nvSpPr>
              <p:spPr>
                <a:xfrm>
                  <a:off x="9514488" y="2860431"/>
                  <a:ext cx="700220" cy="68688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5">
                  <a:extLst>
                    <a:ext uri="{FF2B5EF4-FFF2-40B4-BE49-F238E27FC236}">
                      <a16:creationId xmlns:a16="http://schemas.microsoft.com/office/drawing/2014/main" id="{4E4DE54C-2F5B-2E6A-48AB-83D380D4DFC2}"/>
                    </a:ext>
                  </a:extLst>
                </p:cNvPr>
                <p:cNvSpPr/>
                <p:nvPr/>
              </p:nvSpPr>
              <p:spPr>
                <a:xfrm flipV="1">
                  <a:off x="9653814" y="2337924"/>
                  <a:ext cx="1083261" cy="1083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5D6C3E8-8D5B-10D3-793B-B11DEA76D1AE}"/>
                </a:ext>
              </a:extLst>
            </p:cNvPr>
            <p:cNvGrpSpPr/>
            <p:nvPr/>
          </p:nvGrpSpPr>
          <p:grpSpPr>
            <a:xfrm>
              <a:off x="1048239" y="5524851"/>
              <a:ext cx="2960037" cy="975244"/>
              <a:chOff x="1048239" y="4223611"/>
              <a:chExt cx="2960037" cy="975244"/>
            </a:xfrm>
          </p:grpSpPr>
          <p:sp>
            <p:nvSpPr>
              <p:cNvPr id="64" name="Rectangle 1">
                <a:extLst>
                  <a:ext uri="{FF2B5EF4-FFF2-40B4-BE49-F238E27FC236}">
                    <a16:creationId xmlns:a16="http://schemas.microsoft.com/office/drawing/2014/main" id="{7048A02A-693D-ABD9-C370-2E1E29210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239" y="4308162"/>
                <a:ext cx="2960037" cy="8906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每一个人听完这首歌</a:t>
                </a:r>
                <a:endParaRPr kumimoji="0" lang="en-US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都有一种不一样的体验</a:t>
                </a:r>
                <a:endParaRPr kumimoji="0" lang="en-US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不得不佩服现在 </a:t>
                </a:r>
                <a:r>
                  <a: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 </a:t>
                </a: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的能力</a:t>
                </a:r>
                <a:endParaRPr kumimoji="0" lang="zh-CN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87EDBD9F-3632-0227-E80A-BC141058CB05}"/>
                  </a:ext>
                </a:extLst>
              </p:cNvPr>
              <p:cNvGrpSpPr/>
              <p:nvPr/>
            </p:nvGrpSpPr>
            <p:grpSpPr>
              <a:xfrm>
                <a:off x="3340767" y="4223611"/>
                <a:ext cx="340983" cy="340983"/>
                <a:chOff x="9514488" y="2213218"/>
                <a:chExt cx="1334097" cy="1334097"/>
              </a:xfrm>
            </p:grpSpPr>
            <p:sp>
              <p:nvSpPr>
                <p:cNvPr id="66" name="Oval 5">
                  <a:extLst>
                    <a:ext uri="{FF2B5EF4-FFF2-40B4-BE49-F238E27FC236}">
                      <a16:creationId xmlns:a16="http://schemas.microsoft.com/office/drawing/2014/main" id="{ED6EA89C-A0A4-69A9-FAA0-B5C722F42312}"/>
                    </a:ext>
                  </a:extLst>
                </p:cNvPr>
                <p:cNvSpPr/>
                <p:nvPr/>
              </p:nvSpPr>
              <p:spPr>
                <a:xfrm flipV="1">
                  <a:off x="9514488" y="2213218"/>
                  <a:ext cx="1334097" cy="133409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E61ECC9D-E02E-2103-F964-C864D02112A0}"/>
                    </a:ext>
                  </a:extLst>
                </p:cNvPr>
                <p:cNvSpPr/>
                <p:nvPr/>
              </p:nvSpPr>
              <p:spPr>
                <a:xfrm>
                  <a:off x="9514488" y="2860431"/>
                  <a:ext cx="700220" cy="68688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5">
                  <a:extLst>
                    <a:ext uri="{FF2B5EF4-FFF2-40B4-BE49-F238E27FC236}">
                      <a16:creationId xmlns:a16="http://schemas.microsoft.com/office/drawing/2014/main" id="{9B4F34B1-5D40-BA04-704B-28882DEF38CD}"/>
                    </a:ext>
                  </a:extLst>
                </p:cNvPr>
                <p:cNvSpPr/>
                <p:nvPr/>
              </p:nvSpPr>
              <p:spPr>
                <a:xfrm flipV="1">
                  <a:off x="9653814" y="2337924"/>
                  <a:ext cx="1083261" cy="1083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</p:grp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0858F537-56B1-C6E9-A592-9D9C4DB96215}"/>
              </a:ext>
            </a:extLst>
          </p:cNvPr>
          <p:cNvGrpSpPr/>
          <p:nvPr/>
        </p:nvGrpSpPr>
        <p:grpSpPr>
          <a:xfrm>
            <a:off x="4601802" y="-2593934"/>
            <a:ext cx="3259548" cy="8947260"/>
            <a:chOff x="4601802" y="-2593934"/>
            <a:chExt cx="3259548" cy="894726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6004560" y="304477"/>
              <a:ext cx="0" cy="15670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1">
              <a:extLst>
                <a:ext uri="{FF2B5EF4-FFF2-40B4-BE49-F238E27FC236}">
                  <a16:creationId xmlns:a16="http://schemas.microsoft.com/office/drawing/2014/main" id="{81834F93-ECDE-8F25-267A-39CDA5EDB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355" y="5706995"/>
              <a:ext cx="2185214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spc="300" dirty="0">
                  <a:solidFill>
                    <a:schemeClr val="bg1"/>
                  </a:solidFill>
                  <a:latin typeface="Open Sans" panose="020B0606030504020204" pitchFamily="34" charset="0"/>
                  <a:ea typeface="思源黑体 CN Heavy" panose="020B0A00000000000000"/>
                  <a:cs typeface="Open Sans" panose="020B0606030504020204" pitchFamily="34" charset="0"/>
                </a:rPr>
                <a:t>中立评论</a:t>
              </a:r>
              <a:endParaRPr kumimoji="0" lang="zh-CN" altLang="zh-CN" sz="3600" b="0" i="0" u="none" strike="noStrike" cap="none" spc="30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Heavy" panose="020B0A00000000000000"/>
              </a:endParaRPr>
            </a:p>
          </p:txBody>
        </p:sp>
        <p:pic>
          <p:nvPicPr>
            <p:cNvPr id="52" name="图形 51" descr="线箭头逆时针弯曲">
              <a:extLst>
                <a:ext uri="{FF2B5EF4-FFF2-40B4-BE49-F238E27FC236}">
                  <a16:creationId xmlns:a16="http://schemas.microsoft.com/office/drawing/2014/main" id="{9A5EA37D-419D-72D7-F795-DE867F842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 flipH="1">
              <a:off x="6765144" y="4718117"/>
              <a:ext cx="908674" cy="908674"/>
            </a:xfrm>
            <a:prstGeom prst="rect">
              <a:avLst/>
            </a:prstGeom>
          </p:spPr>
        </p:pic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4DE0D3F-C21E-961B-16BA-524C9E3ECE5A}"/>
                </a:ext>
              </a:extLst>
            </p:cNvPr>
            <p:cNvGrpSpPr/>
            <p:nvPr/>
          </p:nvGrpSpPr>
          <p:grpSpPr>
            <a:xfrm>
              <a:off x="4601802" y="-2593934"/>
              <a:ext cx="3216861" cy="7049661"/>
              <a:chOff x="1535346" y="655929"/>
              <a:chExt cx="3576299" cy="7837360"/>
            </a:xfrm>
          </p:grpSpPr>
          <p:grpSp>
            <p:nvGrpSpPr>
              <p:cNvPr id="29" name="Google Shape;659;p61">
                <a:extLst>
                  <a:ext uri="{FF2B5EF4-FFF2-40B4-BE49-F238E27FC236}">
                    <a16:creationId xmlns:a16="http://schemas.microsoft.com/office/drawing/2014/main" id="{F178255B-A633-DD88-4543-34A7B6BD6952}"/>
                  </a:ext>
                </a:extLst>
              </p:cNvPr>
              <p:cNvGrpSpPr/>
              <p:nvPr/>
            </p:nvGrpSpPr>
            <p:grpSpPr>
              <a:xfrm>
                <a:off x="1535346" y="655929"/>
                <a:ext cx="3576299" cy="7837360"/>
                <a:chOff x="1930050" y="1552749"/>
                <a:chExt cx="1474198" cy="3230663"/>
              </a:xfrm>
              <a:noFill/>
            </p:grpSpPr>
            <p:sp>
              <p:nvSpPr>
                <p:cNvPr id="32" name="Google Shape;660;p61">
                  <a:extLst>
                    <a:ext uri="{FF2B5EF4-FFF2-40B4-BE49-F238E27FC236}">
                      <a16:creationId xmlns:a16="http://schemas.microsoft.com/office/drawing/2014/main" id="{1C6996DE-FD27-D8EE-DE4A-ABA1E0FC5098}"/>
                    </a:ext>
                  </a:extLst>
                </p:cNvPr>
                <p:cNvSpPr/>
                <p:nvPr/>
              </p:nvSpPr>
              <p:spPr>
                <a:xfrm>
                  <a:off x="1930050" y="1552749"/>
                  <a:ext cx="1474198" cy="3230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7" h="44964" fill="none" extrusionOk="0">
                      <a:moveTo>
                        <a:pt x="20517" y="42903"/>
                      </a:moveTo>
                      <a:cubicBezTo>
                        <a:pt x="20517" y="44043"/>
                        <a:pt x="19576" y="44964"/>
                        <a:pt x="18421" y="44964"/>
                      </a:cubicBezTo>
                      <a:lnTo>
                        <a:pt x="2096" y="44964"/>
                      </a:lnTo>
                      <a:cubicBezTo>
                        <a:pt x="941" y="44964"/>
                        <a:pt x="0" y="44043"/>
                        <a:pt x="0" y="42903"/>
                      </a:cubicBezTo>
                      <a:lnTo>
                        <a:pt x="0" y="2061"/>
                      </a:lnTo>
                      <a:cubicBezTo>
                        <a:pt x="0" y="927"/>
                        <a:pt x="941" y="1"/>
                        <a:pt x="2096" y="1"/>
                      </a:cubicBezTo>
                      <a:lnTo>
                        <a:pt x="18421" y="1"/>
                      </a:lnTo>
                      <a:cubicBezTo>
                        <a:pt x="19576" y="1"/>
                        <a:pt x="20517" y="927"/>
                        <a:pt x="20517" y="2061"/>
                      </a:cubicBezTo>
                      <a:close/>
                    </a:path>
                  </a:pathLst>
                </a:custGeom>
                <a:grpFill/>
                <a:ln w="19050" cap="flat" cmpd="sng">
                  <a:solidFill>
                    <a:schemeClr val="bg1">
                      <a:lumMod val="75000"/>
                    </a:schemeClr>
                  </a:solidFill>
                  <a:prstDash val="solid"/>
                  <a:miter lim="12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Google Shape;661;p61">
                  <a:extLst>
                    <a:ext uri="{FF2B5EF4-FFF2-40B4-BE49-F238E27FC236}">
                      <a16:creationId xmlns:a16="http://schemas.microsoft.com/office/drawing/2014/main" id="{B370B739-F0D4-9EA6-4453-C98D3309AAA2}"/>
                    </a:ext>
                  </a:extLst>
                </p:cNvPr>
                <p:cNvSpPr/>
                <p:nvPr/>
              </p:nvSpPr>
              <p:spPr>
                <a:xfrm>
                  <a:off x="2553156" y="4468786"/>
                  <a:ext cx="228419" cy="227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169" fill="none" extrusionOk="0">
                      <a:moveTo>
                        <a:pt x="3179" y="1582"/>
                      </a:moveTo>
                      <a:cubicBezTo>
                        <a:pt x="3179" y="2457"/>
                        <a:pt x="2466" y="3169"/>
                        <a:pt x="1587" y="3169"/>
                      </a:cubicBezTo>
                      <a:cubicBezTo>
                        <a:pt x="707" y="3169"/>
                        <a:pt x="0" y="2457"/>
                        <a:pt x="0" y="1582"/>
                      </a:cubicBezTo>
                      <a:cubicBezTo>
                        <a:pt x="0" y="707"/>
                        <a:pt x="707" y="0"/>
                        <a:pt x="1587" y="0"/>
                      </a:cubicBezTo>
                      <a:cubicBezTo>
                        <a:pt x="2466" y="0"/>
                        <a:pt x="3179" y="707"/>
                        <a:pt x="3179" y="1582"/>
                      </a:cubicBezTo>
                      <a:close/>
                    </a:path>
                  </a:pathLst>
                </a:custGeom>
                <a:grpFill/>
                <a:ln w="19050" cap="flat" cmpd="sng">
                  <a:solidFill>
                    <a:schemeClr val="bg1">
                      <a:lumMod val="75000"/>
                    </a:schemeClr>
                  </a:solidFill>
                  <a:prstDash val="solid"/>
                  <a:miter lim="12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Google Shape;662;p61">
                  <a:extLst>
                    <a:ext uri="{FF2B5EF4-FFF2-40B4-BE49-F238E27FC236}">
                      <a16:creationId xmlns:a16="http://schemas.microsoft.com/office/drawing/2014/main" id="{7F6ED563-EAA4-97BE-8BFA-8254DFAD9069}"/>
                    </a:ext>
                  </a:extLst>
                </p:cNvPr>
                <p:cNvSpPr/>
                <p:nvPr/>
              </p:nvSpPr>
              <p:spPr>
                <a:xfrm>
                  <a:off x="2630613" y="1642636"/>
                  <a:ext cx="73074" cy="7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1019" fill="none" extrusionOk="0">
                      <a:moveTo>
                        <a:pt x="1017" y="510"/>
                      </a:moveTo>
                      <a:cubicBezTo>
                        <a:pt x="1017" y="789"/>
                        <a:pt x="789" y="1019"/>
                        <a:pt x="509" y="1019"/>
                      </a:cubicBezTo>
                      <a:cubicBezTo>
                        <a:pt x="228" y="1019"/>
                        <a:pt x="0" y="789"/>
                        <a:pt x="0" y="510"/>
                      </a:cubicBezTo>
                      <a:cubicBezTo>
                        <a:pt x="0" y="230"/>
                        <a:pt x="228" y="1"/>
                        <a:pt x="509" y="1"/>
                      </a:cubicBezTo>
                      <a:cubicBezTo>
                        <a:pt x="789" y="1"/>
                        <a:pt x="1017" y="230"/>
                        <a:pt x="1017" y="510"/>
                      </a:cubicBezTo>
                      <a:close/>
                    </a:path>
                  </a:pathLst>
                </a:custGeom>
                <a:grpFill/>
                <a:ln w="19050" cap="flat" cmpd="sng">
                  <a:solidFill>
                    <a:schemeClr val="bg1">
                      <a:lumMod val="75000"/>
                    </a:schemeClr>
                  </a:solidFill>
                  <a:prstDash val="solid"/>
                  <a:miter lim="12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Google Shape;663;p61">
                  <a:extLst>
                    <a:ext uri="{FF2B5EF4-FFF2-40B4-BE49-F238E27FC236}">
                      <a16:creationId xmlns:a16="http://schemas.microsoft.com/office/drawing/2014/main" id="{8DE78F98-C6F1-D9C8-74FB-DF519D3CCF3A}"/>
                    </a:ext>
                  </a:extLst>
                </p:cNvPr>
                <p:cNvSpPr/>
                <p:nvPr/>
              </p:nvSpPr>
              <p:spPr>
                <a:xfrm>
                  <a:off x="2543600" y="1784112"/>
                  <a:ext cx="247101" cy="30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9" h="428" fill="none" extrusionOk="0">
                      <a:moveTo>
                        <a:pt x="3439" y="214"/>
                      </a:moveTo>
                      <a:cubicBezTo>
                        <a:pt x="3439" y="336"/>
                        <a:pt x="3342" y="428"/>
                        <a:pt x="3220" y="428"/>
                      </a:cubicBezTo>
                      <a:lnTo>
                        <a:pt x="219" y="428"/>
                      </a:lnTo>
                      <a:cubicBezTo>
                        <a:pt x="97" y="428"/>
                        <a:pt x="0" y="336"/>
                        <a:pt x="0" y="214"/>
                      </a:cubicBezTo>
                      <a:lnTo>
                        <a:pt x="0" y="214"/>
                      </a:lnTo>
                      <a:cubicBezTo>
                        <a:pt x="0" y="97"/>
                        <a:pt x="97" y="0"/>
                        <a:pt x="219" y="0"/>
                      </a:cubicBezTo>
                      <a:lnTo>
                        <a:pt x="3220" y="0"/>
                      </a:lnTo>
                      <a:cubicBezTo>
                        <a:pt x="3342" y="0"/>
                        <a:pt x="3439" y="97"/>
                        <a:pt x="3439" y="214"/>
                      </a:cubicBezTo>
                      <a:close/>
                    </a:path>
                  </a:pathLst>
                </a:custGeom>
                <a:grpFill/>
                <a:ln w="19050" cap="flat" cmpd="sng">
                  <a:solidFill>
                    <a:schemeClr val="bg1">
                      <a:lumMod val="75000"/>
                    </a:schemeClr>
                  </a:solidFill>
                  <a:prstDash val="solid"/>
                  <a:miter lim="12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Google Shape;664;p61">
                  <a:extLst>
                    <a:ext uri="{FF2B5EF4-FFF2-40B4-BE49-F238E27FC236}">
                      <a16:creationId xmlns:a16="http://schemas.microsoft.com/office/drawing/2014/main" id="{9B8AF188-D76A-1BFB-1463-F58874B1FFA4}"/>
                    </a:ext>
                  </a:extLst>
                </p:cNvPr>
                <p:cNvSpPr/>
                <p:nvPr/>
              </p:nvSpPr>
              <p:spPr>
                <a:xfrm>
                  <a:off x="1988898" y="1950737"/>
                  <a:ext cx="1356503" cy="242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9" h="33729" fill="none" extrusionOk="0">
                      <a:moveTo>
                        <a:pt x="18879" y="33341"/>
                      </a:moveTo>
                      <a:cubicBezTo>
                        <a:pt x="18879" y="33555"/>
                        <a:pt x="18705" y="33728"/>
                        <a:pt x="18492" y="33728"/>
                      </a:cubicBezTo>
                      <a:lnTo>
                        <a:pt x="387" y="33728"/>
                      </a:lnTo>
                      <a:cubicBezTo>
                        <a:pt x="174" y="33728"/>
                        <a:pt x="0" y="33555"/>
                        <a:pt x="0" y="33341"/>
                      </a:cubicBezTo>
                      <a:lnTo>
                        <a:pt x="0" y="386"/>
                      </a:lnTo>
                      <a:cubicBezTo>
                        <a:pt x="0" y="173"/>
                        <a:pt x="174" y="0"/>
                        <a:pt x="387" y="0"/>
                      </a:cubicBezTo>
                      <a:lnTo>
                        <a:pt x="18492" y="0"/>
                      </a:lnTo>
                      <a:cubicBezTo>
                        <a:pt x="18705" y="0"/>
                        <a:pt x="18879" y="173"/>
                        <a:pt x="18879" y="386"/>
                      </a:cubicBezTo>
                      <a:close/>
                    </a:path>
                  </a:pathLst>
                </a:custGeom>
                <a:grpFill/>
                <a:ln w="19050" cap="flat" cmpd="sng">
                  <a:solidFill>
                    <a:schemeClr val="bg1">
                      <a:lumMod val="75000"/>
                    </a:schemeClr>
                  </a:solidFill>
                  <a:prstDash val="solid"/>
                  <a:miter lim="12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610B7186-86CA-66D1-BEC0-635541D7E07B}"/>
                  </a:ext>
                </a:extLst>
              </p:cNvPr>
              <p:cNvSpPr/>
              <p:nvPr/>
            </p:nvSpPr>
            <p:spPr>
              <a:xfrm>
                <a:off x="1678106" y="1621419"/>
                <a:ext cx="3290779" cy="5897716"/>
              </a:xfrm>
              <a:prstGeom prst="roundRect">
                <a:avLst>
                  <a:gd name="adj" fmla="val 2115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43ACD5F8-50AF-B66A-DCBB-60B8C4A91EE1}"/>
                </a:ext>
              </a:extLst>
            </p:cNvPr>
            <p:cNvGrpSpPr/>
            <p:nvPr/>
          </p:nvGrpSpPr>
          <p:grpSpPr>
            <a:xfrm>
              <a:off x="4901313" y="285798"/>
              <a:ext cx="2960037" cy="1167692"/>
              <a:chOff x="1048239" y="4169662"/>
              <a:chExt cx="2960037" cy="1167692"/>
            </a:xfrm>
          </p:grpSpPr>
          <p:sp>
            <p:nvSpPr>
              <p:cNvPr id="70" name="Rectangle 1">
                <a:extLst>
                  <a:ext uri="{FF2B5EF4-FFF2-40B4-BE49-F238E27FC236}">
                    <a16:creationId xmlns:a16="http://schemas.microsoft.com/office/drawing/2014/main" id="{F34F3508-B0BF-89CB-EF8A-311EF70C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239" y="4169662"/>
                <a:ext cx="2960037" cy="11676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这个曲风还真的是</a:t>
                </a:r>
                <a:endParaRPr kumimoji="0" lang="en-US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有一点点的魔性</a:t>
                </a:r>
                <a:endParaRPr kumimoji="0" lang="en-US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我觉得挺好玩的</a:t>
                </a:r>
                <a:endParaRPr kumimoji="0" lang="en-US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以后说不定还会有 </a:t>
                </a:r>
                <a:r>
                  <a: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 </a:t>
                </a: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创作出现</a:t>
                </a:r>
                <a:endParaRPr kumimoji="0" lang="zh-CN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E724FA03-EFDC-B7AA-A974-DF97E0608612}"/>
                  </a:ext>
                </a:extLst>
              </p:cNvPr>
              <p:cNvGrpSpPr/>
              <p:nvPr/>
            </p:nvGrpSpPr>
            <p:grpSpPr>
              <a:xfrm>
                <a:off x="3340767" y="4223611"/>
                <a:ext cx="340983" cy="340983"/>
                <a:chOff x="9514488" y="2213218"/>
                <a:chExt cx="1334097" cy="1334097"/>
              </a:xfrm>
            </p:grpSpPr>
            <p:sp>
              <p:nvSpPr>
                <p:cNvPr id="72" name="Oval 5">
                  <a:extLst>
                    <a:ext uri="{FF2B5EF4-FFF2-40B4-BE49-F238E27FC236}">
                      <a16:creationId xmlns:a16="http://schemas.microsoft.com/office/drawing/2014/main" id="{758ACA70-3E6A-FC76-2020-D11618365C63}"/>
                    </a:ext>
                  </a:extLst>
                </p:cNvPr>
                <p:cNvSpPr/>
                <p:nvPr/>
              </p:nvSpPr>
              <p:spPr>
                <a:xfrm flipV="1">
                  <a:off x="9514488" y="2213218"/>
                  <a:ext cx="1334097" cy="133409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1FC1FBC2-D192-3B62-9023-131A22D35225}"/>
                    </a:ext>
                  </a:extLst>
                </p:cNvPr>
                <p:cNvSpPr/>
                <p:nvPr/>
              </p:nvSpPr>
              <p:spPr>
                <a:xfrm>
                  <a:off x="9514488" y="2860431"/>
                  <a:ext cx="700220" cy="68688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Oval 5">
                  <a:extLst>
                    <a:ext uri="{FF2B5EF4-FFF2-40B4-BE49-F238E27FC236}">
                      <a16:creationId xmlns:a16="http://schemas.microsoft.com/office/drawing/2014/main" id="{3B73DE35-E937-9F18-7CD1-382BE7A73575}"/>
                    </a:ext>
                  </a:extLst>
                </p:cNvPr>
                <p:cNvSpPr/>
                <p:nvPr/>
              </p:nvSpPr>
              <p:spPr>
                <a:xfrm flipV="1">
                  <a:off x="9653814" y="2337924"/>
                  <a:ext cx="1083261" cy="1083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64BBDACB-D449-0FB2-83D1-FB1A079227D9}"/>
                </a:ext>
              </a:extLst>
            </p:cNvPr>
            <p:cNvGrpSpPr/>
            <p:nvPr/>
          </p:nvGrpSpPr>
          <p:grpSpPr>
            <a:xfrm>
              <a:off x="4898411" y="1852401"/>
              <a:ext cx="2960037" cy="1167692"/>
              <a:chOff x="1048239" y="4169663"/>
              <a:chExt cx="2960037" cy="1167692"/>
            </a:xfrm>
          </p:grpSpPr>
          <p:sp>
            <p:nvSpPr>
              <p:cNvPr id="79" name="Rectangle 1">
                <a:extLst>
                  <a:ext uri="{FF2B5EF4-FFF2-40B4-BE49-F238E27FC236}">
                    <a16:creationId xmlns:a16="http://schemas.microsoft.com/office/drawing/2014/main" id="{D012D08E-6FE8-E43A-0010-81FF89AC7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239" y="4169663"/>
                <a:ext cx="2960037" cy="11676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不得不说现在的</a:t>
                </a:r>
                <a:endParaRPr kumimoji="0" lang="en-US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Cindy </a:t>
                </a: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真的越来越自信了</a:t>
                </a:r>
                <a:endParaRPr kumimoji="0" lang="en-US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这歌还是挺好听的</a:t>
                </a:r>
                <a:endParaRPr kumimoji="0" lang="en-US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或许有可能会是新出路吧</a:t>
                </a:r>
                <a:endParaRPr kumimoji="0" lang="zh-CN" altLang="zh-CN" sz="12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4F9A6F40-58C5-1293-334E-B3D5D922929F}"/>
                  </a:ext>
                </a:extLst>
              </p:cNvPr>
              <p:cNvGrpSpPr/>
              <p:nvPr/>
            </p:nvGrpSpPr>
            <p:grpSpPr>
              <a:xfrm>
                <a:off x="3340767" y="4223611"/>
                <a:ext cx="340983" cy="340983"/>
                <a:chOff x="9514488" y="2213218"/>
                <a:chExt cx="1334097" cy="1334097"/>
              </a:xfrm>
            </p:grpSpPr>
            <p:sp>
              <p:nvSpPr>
                <p:cNvPr id="81" name="Oval 5">
                  <a:extLst>
                    <a:ext uri="{FF2B5EF4-FFF2-40B4-BE49-F238E27FC236}">
                      <a16:creationId xmlns:a16="http://schemas.microsoft.com/office/drawing/2014/main" id="{304576AA-E782-65DC-3256-8ED5E34166E0}"/>
                    </a:ext>
                  </a:extLst>
                </p:cNvPr>
                <p:cNvSpPr/>
                <p:nvPr/>
              </p:nvSpPr>
              <p:spPr>
                <a:xfrm flipV="1">
                  <a:off x="9514488" y="2213218"/>
                  <a:ext cx="1334097" cy="133409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6625F1BE-3BDA-9A80-B921-FB637815C773}"/>
                    </a:ext>
                  </a:extLst>
                </p:cNvPr>
                <p:cNvSpPr/>
                <p:nvPr/>
              </p:nvSpPr>
              <p:spPr>
                <a:xfrm>
                  <a:off x="9514488" y="2860431"/>
                  <a:ext cx="700220" cy="68688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Oval 5">
                  <a:extLst>
                    <a:ext uri="{FF2B5EF4-FFF2-40B4-BE49-F238E27FC236}">
                      <a16:creationId xmlns:a16="http://schemas.microsoft.com/office/drawing/2014/main" id="{AD44D1F0-CA81-5B45-1B61-7C85E296E035}"/>
                    </a:ext>
                  </a:extLst>
                </p:cNvPr>
                <p:cNvSpPr/>
                <p:nvPr/>
              </p:nvSpPr>
              <p:spPr>
                <a:xfrm flipV="1">
                  <a:off x="9653814" y="2337924"/>
                  <a:ext cx="1083261" cy="1083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endParaRPr>
                </a:p>
              </p:txBody>
            </p:sp>
          </p:grpSp>
        </p:grpSp>
      </p:grpSp>
      <p:sp>
        <p:nvSpPr>
          <p:cNvPr id="103" name="Rectangle 3">
            <a:extLst>
              <a:ext uri="{FF2B5EF4-FFF2-40B4-BE49-F238E27FC236}">
                <a16:creationId xmlns:a16="http://schemas.microsoft.com/office/drawing/2014/main" id="{8B1CEB8D-9011-A240-AD0E-E4D92073D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267455F8-C47F-F1AB-0D8E-A5824A82041F}"/>
              </a:ext>
            </a:extLst>
          </p:cNvPr>
          <p:cNvGrpSpPr/>
          <p:nvPr/>
        </p:nvGrpSpPr>
        <p:grpSpPr>
          <a:xfrm>
            <a:off x="8437647" y="498245"/>
            <a:ext cx="3261640" cy="8936597"/>
            <a:chOff x="8437647" y="498245"/>
            <a:chExt cx="3261640" cy="8936597"/>
          </a:xfrm>
        </p:grpSpPr>
        <p:sp>
          <p:nvSpPr>
            <p:cNvPr id="54" name="Rectangle 1">
              <a:extLst>
                <a:ext uri="{FF2B5EF4-FFF2-40B4-BE49-F238E27FC236}">
                  <a16:creationId xmlns:a16="http://schemas.microsoft.com/office/drawing/2014/main" id="{D387AF68-EC41-2F49-C9DB-E9323E0DC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3470" y="498245"/>
              <a:ext cx="2185214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spc="300" dirty="0">
                  <a:solidFill>
                    <a:schemeClr val="bg1"/>
                  </a:solidFill>
                  <a:latin typeface="Open Sans" panose="020B0606030504020204" pitchFamily="34" charset="0"/>
                  <a:ea typeface="思源黑体 CN Heavy" panose="020B0A00000000000000"/>
                  <a:cs typeface="Open Sans" panose="020B0606030504020204" pitchFamily="34" charset="0"/>
                </a:rPr>
                <a:t>负面评论</a:t>
              </a:r>
              <a:endParaRPr kumimoji="0" lang="zh-CN" altLang="zh-CN" sz="3600" b="0" i="0" u="none" strike="noStrike" cap="none" spc="30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Heavy" panose="020B0A00000000000000"/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AC0CAC7C-E957-FE49-CEBB-DB251ED77441}"/>
                </a:ext>
              </a:extLst>
            </p:cNvPr>
            <p:cNvGrpSpPr/>
            <p:nvPr/>
          </p:nvGrpSpPr>
          <p:grpSpPr>
            <a:xfrm>
              <a:off x="8437647" y="1328262"/>
              <a:ext cx="3261640" cy="8106580"/>
              <a:chOff x="8437647" y="1328262"/>
              <a:chExt cx="3261640" cy="810658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AB6548D9-45DF-3ED3-F2DB-252E02F2AEB3}"/>
                  </a:ext>
                </a:extLst>
              </p:cNvPr>
              <p:cNvGrpSpPr/>
              <p:nvPr/>
            </p:nvGrpSpPr>
            <p:grpSpPr>
              <a:xfrm>
                <a:off x="8437647" y="2385181"/>
                <a:ext cx="3216861" cy="7049661"/>
                <a:chOff x="1535346" y="655929"/>
                <a:chExt cx="3576299" cy="7837360"/>
              </a:xfrm>
            </p:grpSpPr>
            <p:grpSp>
              <p:nvGrpSpPr>
                <p:cNvPr id="14" name="Google Shape;659;p61">
                  <a:extLst>
                    <a:ext uri="{FF2B5EF4-FFF2-40B4-BE49-F238E27FC236}">
                      <a16:creationId xmlns:a16="http://schemas.microsoft.com/office/drawing/2014/main" id="{86FD62B8-CE71-EE4D-76E8-3B961C066AEB}"/>
                    </a:ext>
                  </a:extLst>
                </p:cNvPr>
                <p:cNvGrpSpPr/>
                <p:nvPr/>
              </p:nvGrpSpPr>
              <p:grpSpPr>
                <a:xfrm>
                  <a:off x="1535346" y="655929"/>
                  <a:ext cx="3576299" cy="7837360"/>
                  <a:chOff x="1930050" y="1552749"/>
                  <a:chExt cx="1474198" cy="3230663"/>
                </a:xfrm>
                <a:noFill/>
              </p:grpSpPr>
              <p:sp>
                <p:nvSpPr>
                  <p:cNvPr id="18" name="Google Shape;660;p61">
                    <a:extLst>
                      <a:ext uri="{FF2B5EF4-FFF2-40B4-BE49-F238E27FC236}">
                        <a16:creationId xmlns:a16="http://schemas.microsoft.com/office/drawing/2014/main" id="{AE37AB20-F4DE-DE75-63A6-708409253C72}"/>
                      </a:ext>
                    </a:extLst>
                  </p:cNvPr>
                  <p:cNvSpPr/>
                  <p:nvPr/>
                </p:nvSpPr>
                <p:spPr>
                  <a:xfrm>
                    <a:off x="1930050" y="1552749"/>
                    <a:ext cx="1474198" cy="32306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7" h="44964" fill="none" extrusionOk="0">
                        <a:moveTo>
                          <a:pt x="20517" y="42903"/>
                        </a:moveTo>
                        <a:cubicBezTo>
                          <a:pt x="20517" y="44043"/>
                          <a:pt x="19576" y="44964"/>
                          <a:pt x="18421" y="44964"/>
                        </a:cubicBezTo>
                        <a:lnTo>
                          <a:pt x="2096" y="44964"/>
                        </a:lnTo>
                        <a:cubicBezTo>
                          <a:pt x="941" y="44964"/>
                          <a:pt x="0" y="44043"/>
                          <a:pt x="0" y="42903"/>
                        </a:cubicBezTo>
                        <a:lnTo>
                          <a:pt x="0" y="2061"/>
                        </a:lnTo>
                        <a:cubicBezTo>
                          <a:pt x="0" y="927"/>
                          <a:pt x="941" y="1"/>
                          <a:pt x="2096" y="1"/>
                        </a:cubicBezTo>
                        <a:lnTo>
                          <a:pt x="18421" y="1"/>
                        </a:lnTo>
                        <a:cubicBezTo>
                          <a:pt x="19576" y="1"/>
                          <a:pt x="20517" y="927"/>
                          <a:pt x="20517" y="2061"/>
                        </a:cubicBezTo>
                        <a:close/>
                      </a:path>
                    </a:pathLst>
                  </a:custGeom>
                  <a:grpFill/>
                  <a:ln w="19050" cap="flat" cmpd="sng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122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" name="Google Shape;661;p61">
                    <a:extLst>
                      <a:ext uri="{FF2B5EF4-FFF2-40B4-BE49-F238E27FC236}">
                        <a16:creationId xmlns:a16="http://schemas.microsoft.com/office/drawing/2014/main" id="{812FCD06-463D-6294-068E-ACAA22EE130B}"/>
                      </a:ext>
                    </a:extLst>
                  </p:cNvPr>
                  <p:cNvSpPr/>
                  <p:nvPr/>
                </p:nvSpPr>
                <p:spPr>
                  <a:xfrm>
                    <a:off x="2553156" y="4468786"/>
                    <a:ext cx="228419" cy="227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9" h="3169" fill="none" extrusionOk="0">
                        <a:moveTo>
                          <a:pt x="3179" y="1582"/>
                        </a:moveTo>
                        <a:cubicBezTo>
                          <a:pt x="3179" y="2457"/>
                          <a:pt x="2466" y="3169"/>
                          <a:pt x="1587" y="3169"/>
                        </a:cubicBezTo>
                        <a:cubicBezTo>
                          <a:pt x="707" y="3169"/>
                          <a:pt x="0" y="2457"/>
                          <a:pt x="0" y="1582"/>
                        </a:cubicBezTo>
                        <a:cubicBezTo>
                          <a:pt x="0" y="707"/>
                          <a:pt x="707" y="0"/>
                          <a:pt x="1587" y="0"/>
                        </a:cubicBezTo>
                        <a:cubicBezTo>
                          <a:pt x="2466" y="0"/>
                          <a:pt x="3179" y="707"/>
                          <a:pt x="3179" y="1582"/>
                        </a:cubicBezTo>
                        <a:close/>
                      </a:path>
                    </a:pathLst>
                  </a:custGeom>
                  <a:grpFill/>
                  <a:ln w="19050" cap="flat" cmpd="sng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122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2" name="Google Shape;662;p61">
                    <a:extLst>
                      <a:ext uri="{FF2B5EF4-FFF2-40B4-BE49-F238E27FC236}">
                        <a16:creationId xmlns:a16="http://schemas.microsoft.com/office/drawing/2014/main" id="{1A42FADE-B113-81BD-7364-D392E1351E30}"/>
                      </a:ext>
                    </a:extLst>
                  </p:cNvPr>
                  <p:cNvSpPr/>
                  <p:nvPr/>
                </p:nvSpPr>
                <p:spPr>
                  <a:xfrm>
                    <a:off x="2630613" y="1642636"/>
                    <a:ext cx="73074" cy="73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7" h="1019" fill="none" extrusionOk="0">
                        <a:moveTo>
                          <a:pt x="1017" y="510"/>
                        </a:moveTo>
                        <a:cubicBezTo>
                          <a:pt x="1017" y="789"/>
                          <a:pt x="789" y="1019"/>
                          <a:pt x="509" y="1019"/>
                        </a:cubicBezTo>
                        <a:cubicBezTo>
                          <a:pt x="228" y="1019"/>
                          <a:pt x="0" y="789"/>
                          <a:pt x="0" y="510"/>
                        </a:cubicBezTo>
                        <a:cubicBezTo>
                          <a:pt x="0" y="230"/>
                          <a:pt x="228" y="1"/>
                          <a:pt x="509" y="1"/>
                        </a:cubicBezTo>
                        <a:cubicBezTo>
                          <a:pt x="789" y="1"/>
                          <a:pt x="1017" y="230"/>
                          <a:pt x="1017" y="510"/>
                        </a:cubicBezTo>
                        <a:close/>
                      </a:path>
                    </a:pathLst>
                  </a:custGeom>
                  <a:grpFill/>
                  <a:ln w="19050" cap="flat" cmpd="sng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122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" name="Google Shape;663;p61">
                    <a:extLst>
                      <a:ext uri="{FF2B5EF4-FFF2-40B4-BE49-F238E27FC236}">
                        <a16:creationId xmlns:a16="http://schemas.microsoft.com/office/drawing/2014/main" id="{17BCCB98-0BC0-145D-35BA-1823C607A92C}"/>
                      </a:ext>
                    </a:extLst>
                  </p:cNvPr>
                  <p:cNvSpPr/>
                  <p:nvPr/>
                </p:nvSpPr>
                <p:spPr>
                  <a:xfrm>
                    <a:off x="2543600" y="1784112"/>
                    <a:ext cx="247101" cy="30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9" h="428" fill="none" extrusionOk="0">
                        <a:moveTo>
                          <a:pt x="3439" y="214"/>
                        </a:moveTo>
                        <a:cubicBezTo>
                          <a:pt x="3439" y="336"/>
                          <a:pt x="3342" y="428"/>
                          <a:pt x="3220" y="428"/>
                        </a:cubicBezTo>
                        <a:lnTo>
                          <a:pt x="219" y="428"/>
                        </a:lnTo>
                        <a:cubicBezTo>
                          <a:pt x="97" y="428"/>
                          <a:pt x="0" y="336"/>
                          <a:pt x="0" y="214"/>
                        </a:cubicBezTo>
                        <a:lnTo>
                          <a:pt x="0" y="214"/>
                        </a:lnTo>
                        <a:cubicBezTo>
                          <a:pt x="0" y="97"/>
                          <a:pt x="97" y="0"/>
                          <a:pt x="219" y="0"/>
                        </a:cubicBezTo>
                        <a:lnTo>
                          <a:pt x="3220" y="0"/>
                        </a:lnTo>
                        <a:cubicBezTo>
                          <a:pt x="3342" y="0"/>
                          <a:pt x="3439" y="97"/>
                          <a:pt x="3439" y="214"/>
                        </a:cubicBezTo>
                        <a:close/>
                      </a:path>
                    </a:pathLst>
                  </a:custGeom>
                  <a:grpFill/>
                  <a:ln w="19050" cap="flat" cmpd="sng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122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" name="Google Shape;664;p61">
                    <a:extLst>
                      <a:ext uri="{FF2B5EF4-FFF2-40B4-BE49-F238E27FC236}">
                        <a16:creationId xmlns:a16="http://schemas.microsoft.com/office/drawing/2014/main" id="{868714D1-8A64-39C7-CDAF-6B8AA037B4A6}"/>
                      </a:ext>
                    </a:extLst>
                  </p:cNvPr>
                  <p:cNvSpPr/>
                  <p:nvPr/>
                </p:nvSpPr>
                <p:spPr>
                  <a:xfrm>
                    <a:off x="1988898" y="1950737"/>
                    <a:ext cx="1356503" cy="24234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79" h="33729" fill="none" extrusionOk="0">
                        <a:moveTo>
                          <a:pt x="18879" y="33341"/>
                        </a:moveTo>
                        <a:cubicBezTo>
                          <a:pt x="18879" y="33555"/>
                          <a:pt x="18705" y="33728"/>
                          <a:pt x="18492" y="33728"/>
                        </a:cubicBezTo>
                        <a:lnTo>
                          <a:pt x="387" y="33728"/>
                        </a:lnTo>
                        <a:cubicBezTo>
                          <a:pt x="174" y="33728"/>
                          <a:pt x="0" y="33555"/>
                          <a:pt x="0" y="33341"/>
                        </a:cubicBezTo>
                        <a:lnTo>
                          <a:pt x="0" y="386"/>
                        </a:lnTo>
                        <a:cubicBezTo>
                          <a:pt x="0" y="173"/>
                          <a:pt x="174" y="0"/>
                          <a:pt x="387" y="0"/>
                        </a:cubicBezTo>
                        <a:lnTo>
                          <a:pt x="18492" y="0"/>
                        </a:lnTo>
                        <a:cubicBezTo>
                          <a:pt x="18705" y="0"/>
                          <a:pt x="18879" y="173"/>
                          <a:pt x="18879" y="386"/>
                        </a:cubicBezTo>
                        <a:close/>
                      </a:path>
                    </a:pathLst>
                  </a:custGeom>
                  <a:grpFill/>
                  <a:ln w="19050" cap="flat" cmpd="sng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122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A58A1637-7449-C211-4A5F-CD5B936AA251}"/>
                    </a:ext>
                  </a:extLst>
                </p:cNvPr>
                <p:cNvSpPr/>
                <p:nvPr/>
              </p:nvSpPr>
              <p:spPr>
                <a:xfrm>
                  <a:off x="1678106" y="1621419"/>
                  <a:ext cx="3290779" cy="5897716"/>
                </a:xfrm>
                <a:prstGeom prst="roundRect">
                  <a:avLst>
                    <a:gd name="adj" fmla="val 2115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rgbClr val="BFBFB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3" name="图形 52" descr="线箭头逆时针弯曲">
                <a:extLst>
                  <a:ext uri="{FF2B5EF4-FFF2-40B4-BE49-F238E27FC236}">
                    <a16:creationId xmlns:a16="http://schemas.microsoft.com/office/drawing/2014/main" id="{4B65AD57-321E-30F5-D793-B8E5F2FDE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8785707" y="1328262"/>
                <a:ext cx="908674" cy="908674"/>
              </a:xfrm>
              <a:prstGeom prst="rect">
                <a:avLst/>
              </a:prstGeom>
            </p:spPr>
          </p:pic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92405BA6-337C-7A7F-293A-F4E7BE204560}"/>
                  </a:ext>
                </a:extLst>
              </p:cNvPr>
              <p:cNvGrpSpPr/>
              <p:nvPr/>
            </p:nvGrpSpPr>
            <p:grpSpPr>
              <a:xfrm>
                <a:off x="8739250" y="3389243"/>
                <a:ext cx="2960037" cy="1167692"/>
                <a:chOff x="1048239" y="4169663"/>
                <a:chExt cx="2960037" cy="1167692"/>
              </a:xfrm>
            </p:grpSpPr>
            <p:sp>
              <p:nvSpPr>
                <p:cNvPr id="91" name="Rectangle 1">
                  <a:extLst>
                    <a:ext uri="{FF2B5EF4-FFF2-40B4-BE49-F238E27FC236}">
                      <a16:creationId xmlns:a16="http://schemas.microsoft.com/office/drawing/2014/main" id="{8CBB3DB4-F470-F65F-0439-4AEE221B4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8239" y="4169663"/>
                  <a:ext cx="2960037" cy="11676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使用 </a:t>
                  </a:r>
                  <a:r>
                    <a:rPr kumimoji="0" lang="en-US" altLang="zh-CN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AI </a:t>
                  </a:r>
                  <a:r>
                    <a:rPr kumimoji="0" lang="zh-CN" alt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辅助我们创作</a:t>
                  </a:r>
                  <a:endPara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确实是一个很好的办法</a:t>
                  </a:r>
                  <a:endPara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但是如果大家都用的话</a:t>
                  </a:r>
                  <a:endPara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那创作出来的歌不都是会差不多吗</a:t>
                  </a:r>
                  <a:endParaRPr kumimoji="0" lang="zh-CN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92" name="组合 91">
                  <a:extLst>
                    <a:ext uri="{FF2B5EF4-FFF2-40B4-BE49-F238E27FC236}">
                      <a16:creationId xmlns:a16="http://schemas.microsoft.com/office/drawing/2014/main" id="{952BC8CD-4B18-269C-A247-541F612FC725}"/>
                    </a:ext>
                  </a:extLst>
                </p:cNvPr>
                <p:cNvGrpSpPr/>
                <p:nvPr/>
              </p:nvGrpSpPr>
              <p:grpSpPr>
                <a:xfrm>
                  <a:off x="3340767" y="4223611"/>
                  <a:ext cx="340983" cy="340983"/>
                  <a:chOff x="9514488" y="2213218"/>
                  <a:chExt cx="1334097" cy="1334097"/>
                </a:xfrm>
              </p:grpSpPr>
              <p:sp>
                <p:nvSpPr>
                  <p:cNvPr id="93" name="Oval 5">
                    <a:extLst>
                      <a:ext uri="{FF2B5EF4-FFF2-40B4-BE49-F238E27FC236}">
                        <a16:creationId xmlns:a16="http://schemas.microsoft.com/office/drawing/2014/main" id="{E69E9EA7-A1CE-AAF5-7BBE-AFD4FFB94F35}"/>
                      </a:ext>
                    </a:extLst>
                  </p:cNvPr>
                  <p:cNvSpPr/>
                  <p:nvPr/>
                </p:nvSpPr>
                <p:spPr>
                  <a:xfrm flipV="1">
                    <a:off x="9514488" y="2213218"/>
                    <a:ext cx="1334097" cy="1334097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41408055-0AA0-1A12-E50A-E612DC962860}"/>
                      </a:ext>
                    </a:extLst>
                  </p:cNvPr>
                  <p:cNvSpPr/>
                  <p:nvPr/>
                </p:nvSpPr>
                <p:spPr>
                  <a:xfrm>
                    <a:off x="9514488" y="2860431"/>
                    <a:ext cx="700220" cy="6868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" name="Oval 5">
                    <a:extLst>
                      <a:ext uri="{FF2B5EF4-FFF2-40B4-BE49-F238E27FC236}">
                        <a16:creationId xmlns:a16="http://schemas.microsoft.com/office/drawing/2014/main" id="{FBC98AB8-22A9-0962-F3CC-DFF8D8BE049E}"/>
                      </a:ext>
                    </a:extLst>
                  </p:cNvPr>
                  <p:cNvSpPr/>
                  <p:nvPr/>
                </p:nvSpPr>
                <p:spPr>
                  <a:xfrm flipV="1">
                    <a:off x="9653814" y="2337924"/>
                    <a:ext cx="1083261" cy="108326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</p:grpSp>
          </p:grp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2151CED2-6AFD-083F-5F84-695302958CC5}"/>
                  </a:ext>
                </a:extLst>
              </p:cNvPr>
              <p:cNvGrpSpPr/>
              <p:nvPr/>
            </p:nvGrpSpPr>
            <p:grpSpPr>
              <a:xfrm>
                <a:off x="8739249" y="4528327"/>
                <a:ext cx="2960037" cy="1167692"/>
                <a:chOff x="1048239" y="4169663"/>
                <a:chExt cx="2960037" cy="1167692"/>
              </a:xfrm>
            </p:grpSpPr>
            <p:sp>
              <p:nvSpPr>
                <p:cNvPr id="97" name="Rectangle 1">
                  <a:extLst>
                    <a:ext uri="{FF2B5EF4-FFF2-40B4-BE49-F238E27FC236}">
                      <a16:creationId xmlns:a16="http://schemas.microsoft.com/office/drawing/2014/main" id="{1367694F-B54D-5D43-4D93-2FF9EAB71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8239" y="4169663"/>
                  <a:ext cx="2960037" cy="11676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我觉得确实可以帮忙有灵感</a:t>
                  </a:r>
                  <a:endPara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但是我还是更喜欢歌手创作哎</a:t>
                  </a:r>
                  <a:endPara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93239696-9E93-6AD0-FE69-A982B3A672F7}"/>
                    </a:ext>
                  </a:extLst>
                </p:cNvPr>
                <p:cNvGrpSpPr/>
                <p:nvPr/>
              </p:nvGrpSpPr>
              <p:grpSpPr>
                <a:xfrm>
                  <a:off x="3340767" y="4223611"/>
                  <a:ext cx="340983" cy="340983"/>
                  <a:chOff x="9514488" y="2213218"/>
                  <a:chExt cx="1334097" cy="1334097"/>
                </a:xfrm>
              </p:grpSpPr>
              <p:sp>
                <p:nvSpPr>
                  <p:cNvPr id="99" name="Oval 5">
                    <a:extLst>
                      <a:ext uri="{FF2B5EF4-FFF2-40B4-BE49-F238E27FC236}">
                        <a16:creationId xmlns:a16="http://schemas.microsoft.com/office/drawing/2014/main" id="{0E341F97-E9D7-C8E1-A8C6-DDCAD36D33F3}"/>
                      </a:ext>
                    </a:extLst>
                  </p:cNvPr>
                  <p:cNvSpPr/>
                  <p:nvPr/>
                </p:nvSpPr>
                <p:spPr>
                  <a:xfrm flipV="1">
                    <a:off x="9514488" y="2213218"/>
                    <a:ext cx="1334097" cy="1334097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560BA23C-3E6E-6304-8DAF-61F3209276AC}"/>
                      </a:ext>
                    </a:extLst>
                  </p:cNvPr>
                  <p:cNvSpPr/>
                  <p:nvPr/>
                </p:nvSpPr>
                <p:spPr>
                  <a:xfrm>
                    <a:off x="9514488" y="2860431"/>
                    <a:ext cx="700220" cy="6868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Oval 5">
                    <a:extLst>
                      <a:ext uri="{FF2B5EF4-FFF2-40B4-BE49-F238E27FC236}">
                        <a16:creationId xmlns:a16="http://schemas.microsoft.com/office/drawing/2014/main" id="{0D3096A4-F3A6-9EE1-9CC9-EA2DAD6D8B08}"/>
                      </a:ext>
                    </a:extLst>
                  </p:cNvPr>
                  <p:cNvSpPr/>
                  <p:nvPr/>
                </p:nvSpPr>
                <p:spPr>
                  <a:xfrm flipV="1">
                    <a:off x="9653812" y="2337925"/>
                    <a:ext cx="1083263" cy="10832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</p:grp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D07F788B-5182-AE54-DBD5-F065A43CDB59}"/>
                  </a:ext>
                </a:extLst>
              </p:cNvPr>
              <p:cNvGrpSpPr/>
              <p:nvPr/>
            </p:nvGrpSpPr>
            <p:grpSpPr>
              <a:xfrm>
                <a:off x="8739248" y="5375924"/>
                <a:ext cx="2960037" cy="1444691"/>
                <a:chOff x="1048239" y="4031164"/>
                <a:chExt cx="2960037" cy="1444691"/>
              </a:xfrm>
            </p:grpSpPr>
            <p:sp>
              <p:nvSpPr>
                <p:cNvPr id="105" name="Rectangle 1">
                  <a:extLst>
                    <a:ext uri="{FF2B5EF4-FFF2-40B4-BE49-F238E27FC236}">
                      <a16:creationId xmlns:a16="http://schemas.microsoft.com/office/drawing/2014/main" id="{7C6F04FF-00EB-B1DB-CC0A-3F785C7044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8239" y="4031164"/>
                  <a:ext cx="2960037" cy="14446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虽然 </a:t>
                  </a:r>
                  <a:r>
                    <a:rPr kumimoji="0" lang="en-US" altLang="zh-CN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AI </a:t>
                  </a:r>
                  <a:r>
                    <a:rPr kumimoji="0" lang="zh-CN" alt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确实帮到了我们很多</a:t>
                  </a:r>
                  <a:endPara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但是也不能完全依靠吧</a:t>
                  </a:r>
                  <a:endPara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这样我感觉只有大同小异了</a:t>
                  </a:r>
                  <a:endParaRPr kumimoji="0" lang="en-US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1200" b="0" i="0" u="none" strike="noStrike" cap="none" normalizeH="0" baseline="0" dirty="0">
                    <a:ln>
                      <a:noFill/>
                    </a:ln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ED2582B4-E721-1D7D-3B77-635BFF3B39CA}"/>
                    </a:ext>
                  </a:extLst>
                </p:cNvPr>
                <p:cNvGrpSpPr/>
                <p:nvPr/>
              </p:nvGrpSpPr>
              <p:grpSpPr>
                <a:xfrm>
                  <a:off x="3340767" y="4223611"/>
                  <a:ext cx="340983" cy="340983"/>
                  <a:chOff x="9514488" y="2213218"/>
                  <a:chExt cx="1334097" cy="1334097"/>
                </a:xfrm>
              </p:grpSpPr>
              <p:sp>
                <p:nvSpPr>
                  <p:cNvPr id="107" name="Oval 5">
                    <a:extLst>
                      <a:ext uri="{FF2B5EF4-FFF2-40B4-BE49-F238E27FC236}">
                        <a16:creationId xmlns:a16="http://schemas.microsoft.com/office/drawing/2014/main" id="{AE00DAE3-BE0A-F8DC-91F7-94D2CF08CBE8}"/>
                      </a:ext>
                    </a:extLst>
                  </p:cNvPr>
                  <p:cNvSpPr/>
                  <p:nvPr/>
                </p:nvSpPr>
                <p:spPr>
                  <a:xfrm flipV="1">
                    <a:off x="9514488" y="2213218"/>
                    <a:ext cx="1334097" cy="1334097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2A29F636-A041-3EF8-208D-646D0434AC1D}"/>
                      </a:ext>
                    </a:extLst>
                  </p:cNvPr>
                  <p:cNvSpPr/>
                  <p:nvPr/>
                </p:nvSpPr>
                <p:spPr>
                  <a:xfrm>
                    <a:off x="9514488" y="2860431"/>
                    <a:ext cx="700220" cy="6868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" name="Oval 5">
                    <a:extLst>
                      <a:ext uri="{FF2B5EF4-FFF2-40B4-BE49-F238E27FC236}">
                        <a16:creationId xmlns:a16="http://schemas.microsoft.com/office/drawing/2014/main" id="{92044C08-FCAE-2921-AC26-9473BA095743}"/>
                      </a:ext>
                    </a:extLst>
                  </p:cNvPr>
                  <p:cNvSpPr/>
                  <p:nvPr/>
                </p:nvSpPr>
                <p:spPr>
                  <a:xfrm flipV="1">
                    <a:off x="9653814" y="2337924"/>
                    <a:ext cx="1083261" cy="108326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983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656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Montserra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1375</Words>
  <Application>Microsoft Office PowerPoint</Application>
  <PresentationFormat>宽屏</PresentationFormat>
  <Paragraphs>269</Paragraphs>
  <Slides>31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-apple-system</vt:lpstr>
      <vt:lpstr>Helvetica Light</vt:lpstr>
      <vt:lpstr>等线</vt:lpstr>
      <vt:lpstr>华文宋体</vt:lpstr>
      <vt:lpstr>思源黑体 CN ExtraLight</vt:lpstr>
      <vt:lpstr>思源黑体 CN Heavy</vt:lpstr>
      <vt:lpstr>思源黑体 CN Normal</vt:lpstr>
      <vt:lpstr>宋体</vt:lpstr>
      <vt:lpstr>微软雅黑</vt:lpstr>
      <vt:lpstr>Arial</vt:lpstr>
      <vt:lpstr>Calibri</vt:lpstr>
      <vt:lpstr>Calibri Light</vt:lpstr>
      <vt:lpstr>Gill Sans MT</vt:lpstr>
      <vt:lpstr>Open Sans</vt:lpstr>
      <vt:lpstr>Source Sans Pro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乙 杨</cp:lastModifiedBy>
  <cp:revision>364</cp:revision>
  <dcterms:created xsi:type="dcterms:W3CDTF">2017-02-20T08:32:00Z</dcterms:created>
  <dcterms:modified xsi:type="dcterms:W3CDTF">2023-12-12T08:07:21Z</dcterms:modified>
</cp:coreProperties>
</file>